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7" r:id="rId2"/>
    <p:sldId id="258" r:id="rId3"/>
    <p:sldId id="262" r:id="rId4"/>
    <p:sldId id="260" r:id="rId5"/>
    <p:sldId id="261" r:id="rId6"/>
    <p:sldId id="259" r:id="rId7"/>
    <p:sldId id="263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E8705E6-E080-451B-8F1A-06C465438E6F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B592C7-5049-4681-B1C3-B690E984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Hay </a:t>
            </a:r>
            <a:r>
              <a:rPr lang="en-US" dirty="0" err="1" smtClean="0"/>
              <a:t>artículos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_____________________</a:t>
            </a:r>
          </a:p>
          <a:p>
            <a:endParaRPr lang="en-US" dirty="0" smtClean="0"/>
          </a:p>
          <a:p>
            <a:r>
              <a:rPr lang="en-US" dirty="0" err="1" smtClean="0"/>
              <a:t>También</a:t>
            </a:r>
            <a:r>
              <a:rPr lang="en-US" dirty="0" smtClean="0"/>
              <a:t> hay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neútro</a:t>
            </a:r>
            <a:r>
              <a:rPr lang="en-US" dirty="0" smtClean="0"/>
              <a:t> (neutral)</a:t>
            </a:r>
          </a:p>
          <a:p>
            <a:pPr lvl="1"/>
            <a:r>
              <a:rPr lang="en-US" sz="4000" b="1" dirty="0" smtClean="0">
                <a:solidFill>
                  <a:srgbClr val="0070C0"/>
                </a:solidFill>
              </a:rPr>
              <a:t>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Hay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construcciones</a:t>
            </a:r>
            <a:r>
              <a:rPr lang="en-US" dirty="0" smtClean="0"/>
              <a:t> con “lo”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“Lo” vs. “lo </a:t>
            </a:r>
            <a:r>
              <a:rPr lang="en-US" dirty="0" err="1" smtClean="0"/>
              <a:t>que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Construcción</a:t>
            </a:r>
            <a:r>
              <a:rPr lang="en-US" sz="3000" dirty="0" smtClean="0"/>
              <a:t> #1: 	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+ </a:t>
            </a:r>
            <a:r>
              <a:rPr lang="en-US" sz="3000" b="1" u="sng" dirty="0" err="1" smtClean="0">
                <a:solidFill>
                  <a:schemeClr val="accent4">
                    <a:lumMod val="75000"/>
                  </a:schemeClr>
                </a:solidFill>
              </a:rPr>
              <a:t>adjetivo</a:t>
            </a:r>
            <a:endParaRPr lang="en-US" sz="3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3000" dirty="0" err="1" smtClean="0"/>
              <a:t>significa</a:t>
            </a:r>
            <a:r>
              <a:rPr lang="en-US" sz="3000" dirty="0" smtClean="0"/>
              <a:t>: “the ___ (adj.) thing” o “the___”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bueno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hace</a:t>
            </a:r>
            <a:r>
              <a:rPr lang="en-US" sz="3000" dirty="0" smtClean="0"/>
              <a:t> </a:t>
            </a:r>
            <a:r>
              <a:rPr lang="en-US" sz="3000" dirty="0" err="1" smtClean="0"/>
              <a:t>buen</a:t>
            </a:r>
            <a:r>
              <a:rPr lang="en-US" sz="3000" dirty="0" smtClean="0"/>
              <a:t> </a:t>
            </a:r>
            <a:r>
              <a:rPr lang="en-US" sz="3000" dirty="0" err="1" smtClean="0"/>
              <a:t>tiempo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      __________________________________. 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Los </a:t>
            </a:r>
            <a:r>
              <a:rPr lang="en-US" sz="3000" dirty="0" err="1" smtClean="0"/>
              <a:t>voluntarios</a:t>
            </a:r>
            <a:r>
              <a:rPr lang="en-US" sz="3000" dirty="0" smtClean="0"/>
              <a:t> </a:t>
            </a:r>
            <a:r>
              <a:rPr lang="en-US" sz="3000" dirty="0" err="1" smtClean="0"/>
              <a:t>hacen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imposible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		</a:t>
            </a:r>
            <a:r>
              <a:rPr lang="en-US" sz="3000" dirty="0"/>
              <a:t> </a:t>
            </a:r>
            <a:r>
              <a:rPr lang="en-US" sz="3000" dirty="0" smtClean="0"/>
              <a:t>___________________________________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the easy thing.</a:t>
            </a:r>
          </a:p>
          <a:p>
            <a:r>
              <a:rPr lang="en-US" dirty="0"/>
              <a:t>      </a:t>
            </a:r>
            <a:r>
              <a:rPr lang="en-US" dirty="0" smtClean="0"/>
              <a:t>__________</a:t>
            </a:r>
            <a:r>
              <a:rPr lang="en-US" dirty="0" err="1" smtClean="0"/>
              <a:t>fácil</a:t>
            </a:r>
            <a:r>
              <a:rPr lang="en-US" dirty="0"/>
              <a:t>.</a:t>
            </a:r>
          </a:p>
          <a:p>
            <a:r>
              <a:rPr lang="en-US" dirty="0"/>
              <a:t>The easy thing is + infinitive.</a:t>
            </a:r>
          </a:p>
          <a:p>
            <a:r>
              <a:rPr lang="en-US" dirty="0"/>
              <a:t> </a:t>
            </a:r>
            <a:r>
              <a:rPr lang="en-US" dirty="0" smtClean="0"/>
              <a:t>     ______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+ </a:t>
            </a:r>
            <a:r>
              <a:rPr lang="en-US" dirty="0" err="1"/>
              <a:t>infinitivo</a:t>
            </a:r>
            <a:r>
              <a:rPr lang="en-US" dirty="0"/>
              <a:t>.</a:t>
            </a:r>
          </a:p>
          <a:p>
            <a:r>
              <a:rPr lang="en-US" dirty="0"/>
              <a:t>The easy thing is that + subjunctive</a:t>
            </a:r>
          </a:p>
          <a:p>
            <a:r>
              <a:rPr lang="en-US" dirty="0"/>
              <a:t>      </a:t>
            </a:r>
            <a:r>
              <a:rPr lang="en-US" dirty="0" smtClean="0"/>
              <a:t>_______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/>
              <a:t>(opinion)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subjuntivo</a:t>
            </a:r>
            <a:r>
              <a:rPr lang="en-US" dirty="0"/>
              <a:t>.</a:t>
            </a:r>
          </a:p>
          <a:p>
            <a:r>
              <a:rPr lang="en-US" dirty="0"/>
              <a:t>The new thing is that he is studying.</a:t>
            </a:r>
          </a:p>
          <a:p>
            <a:r>
              <a:rPr lang="en-US"/>
              <a:t>       </a:t>
            </a:r>
            <a:r>
              <a:rPr lang="en-US" smtClean="0"/>
              <a:t>___________ (</a:t>
            </a:r>
            <a:r>
              <a:rPr lang="en-US" dirty="0"/>
              <a:t>fact)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indicative.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000" dirty="0" err="1" smtClean="0"/>
              <a:t>Construcción</a:t>
            </a:r>
            <a:r>
              <a:rPr lang="en-US" sz="3000" dirty="0" smtClean="0"/>
              <a:t> #2: 	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que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+ </a:t>
            </a:r>
            <a:r>
              <a:rPr lang="en-US" sz="3000" b="1" u="sng" dirty="0" err="1" smtClean="0">
                <a:solidFill>
                  <a:schemeClr val="accent4">
                    <a:lumMod val="75000"/>
                  </a:schemeClr>
                </a:solidFill>
              </a:rPr>
              <a:t>verbo</a:t>
            </a:r>
            <a:endParaRPr lang="en-US" sz="3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3000" dirty="0" err="1" smtClean="0"/>
              <a:t>significa</a:t>
            </a:r>
            <a:r>
              <a:rPr lang="en-US" sz="3000" dirty="0" smtClean="0"/>
              <a:t> “what” or “(that) which”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que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quiero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donar</a:t>
            </a:r>
            <a:r>
              <a:rPr lang="en-US" sz="3000" dirty="0" smtClean="0"/>
              <a:t> </a:t>
            </a:r>
            <a:r>
              <a:rPr lang="en-US" sz="3000" dirty="0" err="1" smtClean="0"/>
              <a:t>ropa</a:t>
            </a:r>
            <a:r>
              <a:rPr lang="en-US" sz="3000" dirty="0" smtClean="0"/>
              <a:t> a Goodwill.</a:t>
            </a:r>
          </a:p>
          <a:p>
            <a:pPr lvl="1">
              <a:buNone/>
            </a:pPr>
            <a:r>
              <a:rPr lang="en-US" sz="3000" dirty="0" smtClean="0"/>
              <a:t>	_________________________________________.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dirty="0" err="1" smtClean="0"/>
              <a:t>Servir</a:t>
            </a:r>
            <a:r>
              <a:rPr lang="en-US" sz="3000" dirty="0" smtClean="0"/>
              <a:t> comida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lo </a:t>
            </a:r>
            <a:r>
              <a:rPr lang="en-US" sz="3000" b="1" dirty="0" err="1" smtClean="0">
                <a:solidFill>
                  <a:srgbClr val="002060"/>
                </a:solidFill>
              </a:rPr>
              <a:t>que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dirty="0" err="1" smtClean="0"/>
              <a:t>hacemos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	_________________________________________.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 QUE…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she want?</a:t>
            </a:r>
          </a:p>
          <a:p>
            <a:r>
              <a:rPr lang="en-US" dirty="0" smtClean="0"/>
              <a:t>   ¿_______ </a:t>
            </a:r>
            <a:r>
              <a:rPr lang="en-US" dirty="0" err="1" smtClean="0"/>
              <a:t>quiere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)?</a:t>
            </a:r>
          </a:p>
          <a:p>
            <a:r>
              <a:rPr lang="en-US" dirty="0"/>
              <a:t>What is it that she </a:t>
            </a:r>
            <a:r>
              <a:rPr lang="en-US" dirty="0" smtClean="0"/>
              <a:t>wants?</a:t>
            </a:r>
          </a:p>
          <a:p>
            <a:r>
              <a:rPr lang="en-US" dirty="0"/>
              <a:t> </a:t>
            </a:r>
            <a:r>
              <a:rPr lang="en-US" dirty="0" smtClean="0"/>
              <a:t>   ¿_________________ </a:t>
            </a:r>
            <a:r>
              <a:rPr lang="en-US" dirty="0" err="1" smtClean="0"/>
              <a:t>quiere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)?</a:t>
            </a:r>
            <a:endParaRPr lang="en-US" dirty="0"/>
          </a:p>
          <a:p>
            <a:r>
              <a:rPr lang="en-US" dirty="0" smtClean="0"/>
              <a:t>It’s what she wants.</a:t>
            </a:r>
          </a:p>
          <a:p>
            <a:r>
              <a:rPr lang="en-US" dirty="0"/>
              <a:t> </a:t>
            </a:r>
            <a:r>
              <a:rPr lang="en-US" dirty="0" smtClean="0"/>
              <a:t>    __________________(</a:t>
            </a:r>
            <a:r>
              <a:rPr lang="en-US" dirty="0" err="1" smtClean="0"/>
              <a:t>ella</a:t>
            </a:r>
            <a:r>
              <a:rPr lang="en-US" dirty="0" smtClean="0"/>
              <a:t>) </a:t>
            </a:r>
            <a:r>
              <a:rPr lang="en-US" dirty="0" err="1" smtClean="0"/>
              <a:t>quiere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she wants is…</a:t>
            </a:r>
          </a:p>
          <a:p>
            <a:r>
              <a:rPr lang="en-US" dirty="0"/>
              <a:t> </a:t>
            </a:r>
            <a:r>
              <a:rPr lang="en-US" dirty="0" smtClean="0"/>
              <a:t>   ____________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¡</a:t>
            </a:r>
            <a:r>
              <a:rPr lang="en-US" dirty="0" err="1" smtClean="0"/>
              <a:t>Comparen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interesting thing </a:t>
            </a:r>
            <a:r>
              <a:rPr lang="en-US" i="1" dirty="0" smtClean="0"/>
              <a:t>is that </a:t>
            </a:r>
            <a:r>
              <a:rPr lang="en-US" dirty="0" smtClean="0"/>
              <a:t>the demonstration is (ser) at (</a:t>
            </a:r>
            <a:r>
              <a:rPr lang="en-US" dirty="0" err="1" smtClean="0"/>
              <a:t>por</a:t>
            </a:r>
            <a:r>
              <a:rPr lang="en-US" dirty="0" smtClean="0"/>
              <a:t> la) night.</a:t>
            </a:r>
          </a:p>
          <a:p>
            <a:pPr marL="109728" indent="0">
              <a:buNone/>
            </a:pPr>
            <a:r>
              <a:rPr lang="en-US" dirty="0" smtClean="0"/>
              <a:t>-----------------------------------------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What/that which</a:t>
            </a:r>
            <a:r>
              <a:rPr lang="en-US" dirty="0" smtClean="0"/>
              <a:t> we prefer is to speak Spanish.</a:t>
            </a:r>
          </a:p>
          <a:p>
            <a:pPr marL="109728" indent="0">
              <a:buNone/>
            </a:pPr>
            <a:r>
              <a:rPr lang="en-US" dirty="0"/>
              <a:t>-----------------------------------------</a:t>
            </a:r>
          </a:p>
          <a:p>
            <a:pPr marL="109728" indent="0">
              <a:buNone/>
            </a:pPr>
            <a:r>
              <a:rPr lang="en-US" dirty="0" smtClean="0"/>
              <a:t>Doing homework is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boring thing </a:t>
            </a:r>
            <a:r>
              <a:rPr lang="en-US" dirty="0" smtClean="0"/>
              <a:t>about school.</a:t>
            </a:r>
          </a:p>
          <a:p>
            <a:pPr marL="109728" indent="0">
              <a:buNone/>
            </a:pPr>
            <a:r>
              <a:rPr lang="en-US" dirty="0"/>
              <a:t>-----------------------------------------</a:t>
            </a:r>
          </a:p>
          <a:p>
            <a:pPr marL="109728" indent="0">
              <a:buNone/>
            </a:pPr>
            <a:r>
              <a:rPr lang="en-US" dirty="0" smtClean="0"/>
              <a:t>I want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what/that which</a:t>
            </a:r>
            <a:r>
              <a:rPr lang="en-US" dirty="0" smtClean="0"/>
              <a:t> you have!</a:t>
            </a:r>
          </a:p>
          <a:p>
            <a:pPr marL="109728" indent="0">
              <a:buNone/>
            </a:pPr>
            <a:r>
              <a:rPr lang="en-US" dirty="0"/>
              <a:t>-----------------------------------------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n-US" dirty="0" smtClean="0"/>
              <a:t> you need to do is help the others!</a:t>
            </a:r>
          </a:p>
          <a:p>
            <a:pPr marL="109728" indent="0">
              <a:buNone/>
            </a:pPr>
            <a:r>
              <a:rPr lang="en-US" dirty="0"/>
              <a:t>-----------------------------------------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smtClean="0"/>
              <a:t>: ¿lo </a:t>
            </a:r>
            <a:r>
              <a:rPr lang="en-US" dirty="0" smtClean="0"/>
              <a:t>o lo </a:t>
            </a:r>
            <a:r>
              <a:rPr lang="en-US" dirty="0" err="1" smtClean="0"/>
              <a:t>que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718045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Doing homework is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boring thing </a:t>
            </a:r>
            <a:r>
              <a:rPr lang="en-US" dirty="0" smtClean="0"/>
              <a:t>about school.</a:t>
            </a:r>
          </a:p>
          <a:p>
            <a:pPr marL="109728" indent="0">
              <a:buNone/>
            </a:pPr>
            <a:r>
              <a:rPr lang="en-US" u="sng" dirty="0" smtClean="0"/>
              <a:t>                                             .</a:t>
            </a:r>
            <a:endParaRPr lang="en-US" u="sng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 want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what/that which</a:t>
            </a:r>
            <a:r>
              <a:rPr lang="en-US" dirty="0" smtClean="0"/>
              <a:t> you have!</a:t>
            </a:r>
          </a:p>
          <a:p>
            <a:pPr marL="109728" indent="0">
              <a:buNone/>
            </a:pPr>
            <a:r>
              <a:rPr lang="en-US" u="sng" dirty="0" smtClean="0"/>
              <a:t>                                              </a:t>
            </a:r>
            <a:r>
              <a:rPr lang="en-US" u="sng" dirty="0" smtClean="0"/>
              <a:t>.</a:t>
            </a:r>
            <a:endParaRPr lang="en-US" u="sng" dirty="0" smtClean="0"/>
          </a:p>
          <a:p>
            <a:pPr marL="109728" indent="0">
              <a:buNone/>
            </a:pPr>
            <a:endParaRPr lang="en-US" u="sng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dirty="0" smtClean="0"/>
              <a:t>you need to do is help the others!</a:t>
            </a:r>
          </a:p>
          <a:p>
            <a:pPr marL="109728" indent="0">
              <a:buNone/>
            </a:pPr>
            <a:r>
              <a:rPr lang="en-US" u="sng" dirty="0" smtClean="0"/>
              <a:t>                                             .</a:t>
            </a:r>
            <a:endParaRPr lang="en-US" u="sng" dirty="0" smtClean="0"/>
          </a:p>
          <a:p>
            <a:pPr marL="109728" indent="0">
              <a:buNone/>
            </a:pPr>
            <a:endParaRPr lang="en-US" u="sng" dirty="0"/>
          </a:p>
          <a:p>
            <a:pPr marL="109728" indent="0" algn="ctr">
              <a:buNone/>
            </a:pPr>
            <a:r>
              <a:rPr lang="en-US" dirty="0" smtClean="0"/>
              <a:t>-9-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253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“Lo” vs. “lo que”</vt:lpstr>
      <vt:lpstr>LO…</vt:lpstr>
      <vt:lpstr>PowerPoint Presentation</vt:lpstr>
      <vt:lpstr>LO QUE…</vt:lpstr>
      <vt:lpstr>¡Comparen!</vt:lpstr>
      <vt:lpstr>Práctica: ¿lo o lo que?</vt:lpstr>
      <vt:lpstr>PowerPoint Presentation</vt:lpstr>
    </vt:vector>
  </TitlesOfParts>
  <Company>Wethersfield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“Lo” vs. “lo que”</dc:title>
  <dc:creator>hsstaff</dc:creator>
  <cp:lastModifiedBy>WPS</cp:lastModifiedBy>
  <cp:revision>15</cp:revision>
  <cp:lastPrinted>2015-11-16T12:00:24Z</cp:lastPrinted>
  <dcterms:created xsi:type="dcterms:W3CDTF">2010-09-17T17:33:59Z</dcterms:created>
  <dcterms:modified xsi:type="dcterms:W3CDTF">2015-11-16T12:00:36Z</dcterms:modified>
</cp:coreProperties>
</file>