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  <p:sldMasterId id="2147483812" r:id="rId2"/>
    <p:sldMasterId id="2147483861" r:id="rId3"/>
  </p:sldMasterIdLst>
  <p:handoutMasterIdLst>
    <p:handoutMasterId r:id="rId24"/>
  </p:handoutMasterIdLst>
  <p:sldIdLst>
    <p:sldId id="256" r:id="rId4"/>
    <p:sldId id="274" r:id="rId5"/>
    <p:sldId id="287" r:id="rId6"/>
    <p:sldId id="277" r:id="rId7"/>
    <p:sldId id="257" r:id="rId8"/>
    <p:sldId id="278" r:id="rId9"/>
    <p:sldId id="275" r:id="rId10"/>
    <p:sldId id="273" r:id="rId11"/>
    <p:sldId id="258" r:id="rId12"/>
    <p:sldId id="283" r:id="rId13"/>
    <p:sldId id="261" r:id="rId14"/>
    <p:sldId id="284" r:id="rId15"/>
    <p:sldId id="285" r:id="rId16"/>
    <p:sldId id="276" r:id="rId17"/>
    <p:sldId id="264" r:id="rId18"/>
    <p:sldId id="265" r:id="rId19"/>
    <p:sldId id="260" r:id="rId20"/>
    <p:sldId id="267" r:id="rId21"/>
    <p:sldId id="269" r:id="rId22"/>
    <p:sldId id="280" r:id="rId23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72" y="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42197FF-5093-4AE6-84C9-EC8D33D244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88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451B7-7263-46DD-A409-ABC042F519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457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72B55-B8F5-4BC4-AD19-9F33AD19E7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981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F8BE1-31F0-49AD-8849-87A3097730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4122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A326B-38CD-45CF-ADAE-11245845CB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94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93B9B-3C60-4A6A-A148-A8F3306D93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79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9C172-514E-4F40-91DF-64C769A539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318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9EB45-4D5F-4850-8803-B54020F690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164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4DD88-B9E0-4CF5-8028-8A002F858F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151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8870D-98EE-4134-8E48-B1DF67FBF1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686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39076-6812-41C4-8B9E-8F39DC929F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64860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296A9-7DBE-4B43-9F64-05E0526D2F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94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D00AD-249A-4547-AFA9-3CFA1CCD2D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038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8C7F6-B261-408E-934F-C8AC45FD08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4868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D8C8A-16D8-43C5-94AD-98D633F4DD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14142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D1C89-05AB-481D-8CB5-8AAF54670E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179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 sz="8000" smtClean="0">
                <a:solidFill>
                  <a:srgbClr val="C0E474"/>
                </a:solidFill>
                <a:latin typeface="Arial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 sz="8000" smtClean="0">
                <a:solidFill>
                  <a:srgbClr val="C0E474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0EE03-37AB-4C2D-B876-1F6D686B32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5932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46338-FC08-42E4-B64E-3348644948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4268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 sz="8000" smtClean="0">
                <a:solidFill>
                  <a:srgbClr val="C0E474"/>
                </a:solidFill>
                <a:latin typeface="Arial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altLang="en-US" sz="8000" smtClean="0">
                <a:solidFill>
                  <a:srgbClr val="C0E474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636D1-9B16-42E4-B53B-42C1137DDC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63503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D29A2-EDBC-482F-9312-F96A30087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7237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BC93B-E736-4058-B121-BD1EEF569D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5632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2B685-2B54-4498-830A-DBF3269202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69237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28941-688B-4100-A399-2C7A5610DB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87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81284-98DA-48B7-B55D-B4A45D0BB1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2516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2C00F-E2FF-4E9E-A29C-7B248B034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6949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0AE3D-A412-483E-BD99-9BEE3DF88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2206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A116D-84AF-4EDE-9E0E-7F17425E6F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63139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BD1F0-F503-4FD1-93AE-18E4C06D8E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8695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0EAF8-BBFD-4D73-9204-0BCFDB176D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7474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7F9D6-89C3-402C-A247-0DC3B8D1C3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4120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4ECED-2D8B-42B7-97FD-337048A50D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6695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7230A-A0A2-4DC2-8E8F-94341EB01D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64652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9586B-61AD-4D90-BB30-5047422D1E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10362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4DACE-3B6C-4979-95AF-920B9CFD1B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082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54DC3-24EC-4DC4-A15B-7C6208ADD3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41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63D1A-5869-41E9-9757-A899838D19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13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00090-59C2-4939-A2FD-CDD0CA9ECC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24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F21D7-699F-472E-B8F1-A295EE1C1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75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CB7FF-4DBE-4F16-AFB4-590A7A2C2E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46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BA6A3-C1E9-4D1A-BD20-C6314A8CA1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914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9C13C-CA4A-425E-BE8A-38780501FE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06" r:id="rId2"/>
    <p:sldLayoutId id="2147484007" r:id="rId3"/>
    <p:sldLayoutId id="2147484008" r:id="rId4"/>
    <p:sldLayoutId id="2147484009" r:id="rId5"/>
    <p:sldLayoutId id="2147484010" r:id="rId6"/>
    <p:sldLayoutId id="2147484011" r:id="rId7"/>
    <p:sldLayoutId id="2147484012" r:id="rId8"/>
    <p:sldLayoutId id="2147484013" r:id="rId9"/>
    <p:sldLayoutId id="2147484014" r:id="rId10"/>
    <p:sldLayoutId id="2147484015" r:id="rId11"/>
    <p:sldLayoutId id="214748401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F684CC78-1B51-4D63-BD9B-DE65DBB595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17" r:id="rId2"/>
    <p:sldLayoutId id="2147484018" r:id="rId3"/>
    <p:sldLayoutId id="2147484019" r:id="rId4"/>
    <p:sldLayoutId id="2147484020" r:id="rId5"/>
    <p:sldLayoutId id="2147484021" r:id="rId6"/>
    <p:sldLayoutId id="2147484022" r:id="rId7"/>
    <p:sldLayoutId id="2147484023" r:id="rId8"/>
    <p:sldLayoutId id="2147484024" r:id="rId9"/>
    <p:sldLayoutId id="2147484025" r:id="rId10"/>
    <p:sldLayoutId id="2147484043" r:id="rId11"/>
    <p:sldLayoutId id="2147484026" r:id="rId12"/>
    <p:sldLayoutId id="2147484044" r:id="rId13"/>
    <p:sldLayoutId id="2147484027" r:id="rId14"/>
    <p:sldLayoutId id="2147484028" r:id="rId15"/>
    <p:sldLayoutId id="2147484029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0DA716-76C7-432D-B3CF-64125CA181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W8wmjF99Eck&amp;list=PLiQhOhqMnfzEklz7bRCYs3Ou0T5HwARio" TargetMode="External"/><Relationship Id="rId2" Type="http://schemas.openxmlformats.org/officeDocument/2006/relationships/hyperlink" Target="http://www.youtube.com/watch?v=rR6LnaJzK7A&amp;list=PLiQhOhqMnfzEklz7bRCYs3Ou0T5HwARio&amp;index=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youtube.com/watch?v=tUK8CGOi1Mg&amp;list=PLiQhOhqMnfzEklz7bRCYs3Ou0T5HwARio&amp;index=4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H5DG4RvE0Y&amp;list=PLiQhOhqMnfzEklz7bRCYs3Ou0T5HwARio&amp;index=3" TargetMode="External"/><Relationship Id="rId2" Type="http://schemas.openxmlformats.org/officeDocument/2006/relationships/hyperlink" Target="http://www.youtube.com/watch?v=1u6A7KmSuIM&amp;list=PLiQhOhqMnfzEklz7bRCYs3Ou0T5HwARio&amp;index=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YQy-F9v9xE" TargetMode="External"/><Relationship Id="rId2" Type="http://schemas.openxmlformats.org/officeDocument/2006/relationships/hyperlink" Target="http://www.youtube.com/watch?v=yOJyNc1smkg&amp;list=PLiQhOhqMnfzEklz7bRCYs3Ou0T5HwARio&amp;index=15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4kaXyzKzz8&amp;list=PLiQhOhqMnfzElMPtt0kM0w46EiAfbtZhZ&amp;index=10" TargetMode="External"/><Relationship Id="rId2" Type="http://schemas.openxmlformats.org/officeDocument/2006/relationships/hyperlink" Target="http://www.youtube.com/watch?v=L4kaXyzKzz8&amp;list=PLiQhOhqMnfzEklz7bRCYs3Ou0T5HwARio&amp;index=16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hyperlink" Target="http://images.google.com/imgres?imgurl=http://www.fuenterrebollo.com/Etnografia/America/Mexico/Chinchen-Itza.jpg&amp;imgrefurl=http://www.fuenterrebollo.com/Etnografia/chichen-itza.html&amp;h=865&amp;w=1177&amp;sz=84&amp;hl=en&amp;start=1&amp;tbnid=iArbyTbOoIjEhM:&amp;tbnh=110&amp;tbnw=150&amp;prev=/images%3Fq%3Dchinchen%2Bitza%26gbv%3D2%26svnum%3D10%26hl%3Den" TargetMode="External"/><Relationship Id="rId4" Type="http://schemas.openxmlformats.org/officeDocument/2006/relationships/hyperlink" Target="http://www.youtube.com/watch?v=L4kaXyzKzz8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Image:Frida_Kahlo_Diego_Rivera_1932.jpg" TargetMode="External"/><Relationship Id="rId3" Type="http://schemas.openxmlformats.org/officeDocument/2006/relationships/hyperlink" Target="http://www.youtube.com/watch?v=L18Jx9gDtZk&amp;list=PLiQhOhqMnfzEklz7bRCYs3Ou0T5HwARio&amp;index=26" TargetMode="External"/><Relationship Id="rId7" Type="http://schemas.openxmlformats.org/officeDocument/2006/relationships/hyperlink" Target="http://www.youtube.com/watch?v=h-qMTx3RPyE&amp;list=PLiQhOhqMnfzEklz7bRCYs3Ou0T5HwARio&amp;index=23" TargetMode="External"/><Relationship Id="rId2" Type="http://schemas.openxmlformats.org/officeDocument/2006/relationships/hyperlink" Target="http://www.youtube.com/watch?v=68pShpmnCM4&amp;list=PLiQhOhqMnfzEklz7bRCYs3Ou0T5HwARio&amp;index=27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youtube.com/watch?v=yg7EYfGsHls&amp;list=PLiQhOhqMnfzEklz7bRCYs3Ou0T5HwARio&amp;index=24" TargetMode="External"/><Relationship Id="rId5" Type="http://schemas.openxmlformats.org/officeDocument/2006/relationships/hyperlink" Target="http://www.youtube.com/watch?v=FyqfCusuhvY&amp;list=PLiQhOhqMnfzEklz7bRCYs3Ou0T5HwARio&amp;index=22" TargetMode="External"/><Relationship Id="rId4" Type="http://schemas.openxmlformats.org/officeDocument/2006/relationships/hyperlink" Target="http://www.youtube.com/watch?v=X6RkjivfCvc&amp;list=PLiQhOhqMnfzEklz7bRCYs3Ou0T5HwARio&amp;index=25" TargetMode="External"/><Relationship Id="rId9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hyperlink" Target="http://www.youtube.com/watch?v=2BSaEjVQRRE&amp;list=PLiQhOhqMnfzEklz7bRCYs3Ou0T5HwARio&amp;index=29" TargetMode="External"/><Relationship Id="rId7" Type="http://schemas.openxmlformats.org/officeDocument/2006/relationships/hyperlink" Target="http://en.wikipedia.org/wiki/Image:Frida_Kahlo_%28self_portrait%29.jpg" TargetMode="External"/><Relationship Id="rId2" Type="http://schemas.openxmlformats.org/officeDocument/2006/relationships/hyperlink" Target="http://www.youtube.com/watch?v=jYWKoMFjnbs&amp;list=PLiQhOhqMnfzEklz7bRCYs3Ou0T5HwARio&amp;index=28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youtube.com/watch?v=T6Oojcn0fPM&amp;list=PLiQhOhqMnfzEklz7bRCYs3Ou0T5HwARio&amp;index=30" TargetMode="External"/><Relationship Id="rId5" Type="http://schemas.openxmlformats.org/officeDocument/2006/relationships/hyperlink" Target="http://www.youtube.com/watch?v=1HkTpELcmuw&amp;list=PLBC145DF103EADB83&amp;index=9" TargetMode="External"/><Relationship Id="rId4" Type="http://schemas.openxmlformats.org/officeDocument/2006/relationships/hyperlink" Target="http://www.youtube.com/watch?v=yVHAlYTrOGY&amp;list=PLiQhOhqMnfzEklz7bRCYs3Ou0T5HwARio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0CZH1mfBLM&amp;list=PLiQhOhqMnfzEklz7bRCYs3Ou0T5HwARio&amp;index=18" TargetMode="External"/><Relationship Id="rId2" Type="http://schemas.openxmlformats.org/officeDocument/2006/relationships/hyperlink" Target="http://www.youtube.com/watch?v=Z32890GLm4k" TargetMode="Externa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hyperlink" Target="http://www.youtube.com/watch?v=yuNl50hUrs0&amp;list=PLiQhOhqMnfzEklz7bRCYs3Ou0T5HwARio&amp;index=17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3.jpeg"/><Relationship Id="rId7" Type="http://schemas.openxmlformats.org/officeDocument/2006/relationships/hyperlink" Target="http://images.google.com/imgres?imgurl=http://www.glycemicindex.com/blog/january2007/tortillas250.jpg&amp;imgrefurl=http://ginews.blogspot.com/2007/01/low-gi-recipes-of-month.html&amp;h=220&amp;w=250&amp;sz=23&amp;hl=en&amp;start=11&amp;tbnid=0OWqC-wfy0tcuM:&amp;tbnh=98&amp;tbnw=111&amp;prev=/images%3Fq%3Dtortillas%26gbv%3D2%26svnum%3D10%26hl%3Den" TargetMode="External"/><Relationship Id="rId2" Type="http://schemas.openxmlformats.org/officeDocument/2006/relationships/hyperlink" Target="http://en.wikipedia.org/wiki/Image:Enchilada_Rice_Beans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hyperlink" Target="http://images.google.com/imgres?imgurl=http://www.entersandiego.com/images/photos/mexico_8.jpg&amp;imgrefurl=http://www.entersandiego.com/mexico.cfm&amp;h=173&amp;w=260&amp;sz=12&amp;tbnid=-AmT3--_fD_7VM:&amp;tbnh=75&amp;tbnw=112&amp;prev=/images%3Fq%3Dmexico%2Bimages,%2Bfood%26um%3D1&amp;start=3&amp;sa=X&amp;oi=images&amp;ct=image&amp;cd=3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en.wikipedia.org/wiki/Image:StampedeRodeo2002.JPG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hyperlink" Target="http://en.wikipedia.org/wiki/Image:Football_iu_1996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3j1hFBcT3VA&amp;list=PLiQhOhqMnfzElMPtt0kM0w46EiAfbtZhZ&amp;index=1" TargetMode="External"/><Relationship Id="rId2" Type="http://schemas.openxmlformats.org/officeDocument/2006/relationships/hyperlink" Target="http://www.youtube.com/watch?v=iRRhAfhsBbM&amp;list=PLiQhOhqMnfzEklz7bRCYs3Ou0T5HwARio&amp;index=19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hyperlink" Target="http://www.youtube.com/watch?v=-4qqY2TZTj4&amp;list=PLiQhOhqMnfzEklz7bRCYs3Ou0T5HwARio&amp;index=21" TargetMode="External"/><Relationship Id="rId4" Type="http://schemas.openxmlformats.org/officeDocument/2006/relationships/hyperlink" Target="https://www.youtube.com/watch?v=n-8CmlgVFN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_NJkA0C7lm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images.google.com/imgres?imgurl=http://www.pbs.org/kpbs/theborder/images/1519hernancortez.jpg&amp;imgrefurl=http://www.pbs.org/kpbs/theborder/espanol/history/timeline/1.html&amp;h=510&amp;w=343&amp;sz=27&amp;hl=en&amp;start=14&amp;um=1&amp;usg=__ERGc0ztt0-xfu5z9OpUQlQzqwIQ=&amp;tbnid=kkPg4V5Pc89eIM:&amp;tbnh=131&amp;tbnw=88&amp;prev=/images%3Fq%3Dhernan%2Bcortes%26um%3D1%26hl%3Den%26safe%3Dactive%26sa%3DN" TargetMode="External"/><Relationship Id="rId7" Type="http://schemas.openxmlformats.org/officeDocument/2006/relationships/hyperlink" Target="http://images.google.com/imgres?imgurl=http://knowledgenews.net/moxie/moxiepix/a2072.jpg&amp;imgrefurl=http://knowledgenews.net/moxie/todaysknowledge/aztecs-of-old.shtml&amp;h=308&amp;w=400&amp;sz=49&amp;hl=en&amp;start=19&amp;um=1&amp;usg=__iLdueSnadp-FZbqekaMtHra8xL8=&amp;tbnid=_t2k24gWmCZLNM:&amp;tbnh=95&amp;tbnw=124&amp;prev=/images%3Fq%3Daztecs%26um%3D1%26hl%3Den%26safe%3Dactive" TargetMode="External"/><Relationship Id="rId2" Type="http://schemas.openxmlformats.org/officeDocument/2006/relationships/hyperlink" Target="http://www.youtube.com/watch?v=yVHAlYTrOGY&amp;list=PLiQhOhqMnfzEklz7bRCYs3Ou0T5HwARio&amp;index=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images.google.com/imgres?imgurl=http://aztecs.mrdonn.org/map.gif&amp;imgrefurl=http://aztecs.mrdonn.org/&amp;h=450&amp;w=560&amp;sz=92&amp;hl=en&amp;start=10&amp;um=1&amp;usg=__GH-a302lT4mv88f8Jss-oCcS9CQ=&amp;tbnid=fnPSsGyXI-nivM:&amp;tbnh=107&amp;tbnw=133&amp;prev=/images%3Fq%3Daztecs%26um%3D1%26hl%3Den%26safe%3Dactive" TargetMode="Externa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m/imgres?imgurl=http://solmex.bigrivergroup.net/images/mexico_flag.jpg&amp;imgrefurl=http://solmex.bigrivergroup.net/images/&amp;h=321&amp;w=396&amp;sz=28&amp;hl=en&amp;start=5&amp;tbnid=Ijbk6w66eCqxTM:&amp;tbnh=101&amp;tbnw=124&amp;prev=/images%3Fq%3Dmexico%2Bflag%26gbv%3D2%26svnum%3D10%26hl%3De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wLUeJY6Du4&amp;list=PLiQhOhqMnfzEklz7bRCYs3Ou0T5HwARio&amp;index=12" TargetMode="External"/><Relationship Id="rId2" Type="http://schemas.openxmlformats.org/officeDocument/2006/relationships/hyperlink" Target="http://www.youtube.com/watch?v=Rm3kL788k3U&amp;list=PLiQhOhqMnfzEklz7bRCYs3Ou0T5HwARio&amp;index=14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jpeg"/><Relationship Id="rId5" Type="http://schemas.openxmlformats.org/officeDocument/2006/relationships/hyperlink" Target="http://images.google.com/imgres?imgurl=http://clvweb.cord.edu/vpp/archives/2004/spanish/callaway/fotos/Prog%2520de%2520noche/Feria/mexicanos.JPG&amp;imgrefurl=http://clvweb.cord.edu/vpp/archives/2004/spanish/callaway/prognoche2.htm&amp;h=480&amp;w=640&amp;sz=46&amp;hl=en&amp;start=11&amp;um=1&amp;tbnid=3mffqxNjeSNqjM:&amp;tbnh=103&amp;tbnw=137&amp;prev=/images%3Fq%3Dmexicanos%26svnum%3D10%26um%3D1%26hl%3Den%26rlz%3D1T4GGLJ_enUS221US223%26sa%3DN" TargetMode="External"/><Relationship Id="rId4" Type="http://schemas.openxmlformats.org/officeDocument/2006/relationships/hyperlink" Target="http://www.youtube.com/watch?v=ZTBABGLJzIA&amp;list=PLiQhOhqMnfzEklz7bRCYs3Ou0T5HwARio&amp;index=1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-76200"/>
            <a:ext cx="7772400" cy="1371600"/>
          </a:xfrm>
        </p:spPr>
        <p:txBody>
          <a:bodyPr/>
          <a:lstStyle/>
          <a:p>
            <a:pPr eaLnBrk="1" hangingPunct="1"/>
            <a:r>
              <a:rPr lang="en-US" altLang="en-US" smtClean="0"/>
              <a:t>                     </a:t>
            </a:r>
          </a:p>
        </p:txBody>
      </p:sp>
      <p:pic>
        <p:nvPicPr>
          <p:cNvPr id="8195" name="Picture 5" descr="Mexico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152400"/>
            <a:ext cx="812165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smtClean="0"/>
              <a:t>Lugares interesantes:</a:t>
            </a:r>
            <a:br>
              <a:rPr lang="en-US" altLang="en-US" sz="3400" smtClean="0"/>
            </a:br>
            <a:r>
              <a:rPr lang="en-US" altLang="en-US" sz="3400" smtClean="0">
                <a:solidFill>
                  <a:schemeClr val="accent2"/>
                </a:solidFill>
              </a:rPr>
              <a:t>El volcán Popocatépetl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Un </a:t>
            </a:r>
            <a:r>
              <a:rPr lang="en-US" altLang="en-US" dirty="0" err="1" smtClean="0"/>
              <a:t>volcán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activo</a:t>
            </a:r>
            <a:r>
              <a:rPr lang="en-US" altLang="en-US" dirty="0" smtClean="0"/>
              <a:t> al </a:t>
            </a:r>
            <a:r>
              <a:rPr lang="en-US" altLang="en-US" dirty="0" err="1" smtClean="0"/>
              <a:t>sur</a:t>
            </a:r>
            <a:r>
              <a:rPr lang="en-US" altLang="en-US" dirty="0" smtClean="0"/>
              <a:t> de México D.F. </a:t>
            </a:r>
          </a:p>
          <a:p>
            <a:pPr>
              <a:defRPr/>
            </a:pPr>
            <a:r>
              <a:rPr lang="en-US" altLang="en-US" dirty="0" smtClean="0"/>
              <a:t>La </a:t>
            </a:r>
            <a:r>
              <a:rPr lang="en-US" altLang="en-US" dirty="0" err="1" smtClean="0"/>
              <a:t>segunda</a:t>
            </a:r>
            <a:r>
              <a:rPr lang="en-US" altLang="en-US" dirty="0" smtClean="0"/>
              <a:t> (2</a:t>
            </a:r>
            <a:r>
              <a:rPr lang="en-US" altLang="en-US" baseline="30000" dirty="0" smtClean="0"/>
              <a:t>nd</a:t>
            </a:r>
            <a:r>
              <a:rPr lang="en-US" altLang="en-US" dirty="0" smtClean="0"/>
              <a:t>) </a:t>
            </a:r>
            <a:r>
              <a:rPr lang="en-US" altLang="en-US" dirty="0" err="1" smtClean="0"/>
              <a:t>montaña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más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alta</a:t>
            </a:r>
            <a:r>
              <a:rPr lang="en-US" altLang="en-US" dirty="0" smtClean="0"/>
              <a:t> de México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altLang="en-US" dirty="0"/>
          </a:p>
          <a:p>
            <a:pPr>
              <a:defRPr/>
            </a:pPr>
            <a:r>
              <a:rPr lang="en-US" sz="800" dirty="0"/>
              <a:t>(0:52)  </a:t>
            </a:r>
            <a:r>
              <a:rPr lang="en-US" sz="800" dirty="0" err="1"/>
              <a:t>Popocatépetl</a:t>
            </a:r>
            <a:r>
              <a:rPr lang="en-US" sz="800" dirty="0"/>
              <a:t> </a:t>
            </a:r>
            <a:r>
              <a:rPr lang="en-US" sz="800" dirty="0" smtClean="0"/>
              <a:t>  </a:t>
            </a:r>
            <a:r>
              <a:rPr lang="en-US" sz="800" u="sng" dirty="0">
                <a:hlinkClick r:id="rId2"/>
              </a:rPr>
              <a:t>http://</a:t>
            </a:r>
            <a:r>
              <a:rPr lang="en-US" sz="800" u="sng" dirty="0" smtClean="0">
                <a:hlinkClick r:id="rId2"/>
              </a:rPr>
              <a:t>www.youtube.com/watch?v=rR6LnaJzK7A&amp;list=PLiQhOhqMnfzEklz7bRCYs3Ou0T5HwARio&amp;index=8</a:t>
            </a:r>
            <a:endParaRPr lang="en-US" sz="800" u="sng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sz="800" u="sng" dirty="0"/>
          </a:p>
          <a:p>
            <a:pPr>
              <a:defRPr/>
            </a:pPr>
            <a:r>
              <a:rPr lang="en-US" sz="800" dirty="0" smtClean="0"/>
              <a:t>(1:38</a:t>
            </a:r>
            <a:r>
              <a:rPr lang="en-US" sz="800" dirty="0"/>
              <a:t>)   </a:t>
            </a:r>
            <a:r>
              <a:rPr lang="en-US" sz="800" dirty="0" err="1"/>
              <a:t>Popocatépetl</a:t>
            </a:r>
            <a:r>
              <a:rPr lang="en-US" sz="800" dirty="0"/>
              <a:t>   </a:t>
            </a:r>
            <a:r>
              <a:rPr lang="en-US" sz="800" dirty="0" err="1"/>
              <a:t>ceniza</a:t>
            </a:r>
            <a:r>
              <a:rPr lang="en-US" sz="800" dirty="0"/>
              <a:t> </a:t>
            </a:r>
            <a:r>
              <a:rPr lang="en-US" sz="800" u="sng" dirty="0">
                <a:hlinkClick r:id="rId2"/>
              </a:rPr>
              <a:t>http://</a:t>
            </a:r>
            <a:r>
              <a:rPr lang="en-US" sz="800" u="sng" dirty="0" smtClean="0">
                <a:hlinkClick r:id="rId2"/>
              </a:rPr>
              <a:t>www.youtube.com/watch?v=rR6LnaJzK7A&amp;list=PLiQhOhqMnfzEklz7bRCYs3Ou0T5HwARio&amp;index=8</a:t>
            </a:r>
            <a:endParaRPr lang="en-US" sz="800" u="sng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sz="800" u="sng" dirty="0" smtClean="0"/>
          </a:p>
          <a:p>
            <a:pPr>
              <a:defRPr/>
            </a:pPr>
            <a:r>
              <a:rPr lang="en-US" sz="800" dirty="0" smtClean="0"/>
              <a:t>(3:54)  </a:t>
            </a:r>
            <a:r>
              <a:rPr lang="en-US" sz="800" dirty="0" err="1" smtClean="0"/>
              <a:t>Popocatépetl</a:t>
            </a:r>
            <a:r>
              <a:rPr lang="en-US" sz="800" dirty="0" smtClean="0"/>
              <a:t> </a:t>
            </a:r>
            <a:r>
              <a:rPr lang="en-US" sz="800" dirty="0" err="1" smtClean="0"/>
              <a:t>pronunciacion</a:t>
            </a:r>
            <a:r>
              <a:rPr lang="en-US" sz="800" dirty="0" smtClean="0"/>
              <a:t> y OVNI </a:t>
            </a:r>
            <a:r>
              <a:rPr lang="en-US" sz="800" dirty="0" smtClean="0">
                <a:hlinkClick r:id="rId3"/>
              </a:rPr>
              <a:t>http://www.youtube.com/watch?v=W8wmjF99Eck&amp;list=PLiQhOhqMnfzEklz7bRCYs3Ou0T5HwARio</a:t>
            </a:r>
            <a:endParaRPr lang="en-US" sz="800" dirty="0" smtClean="0"/>
          </a:p>
          <a:p>
            <a:pPr>
              <a:defRPr/>
            </a:pPr>
            <a:endParaRPr lang="en-US" sz="800" dirty="0"/>
          </a:p>
          <a:p>
            <a:pPr>
              <a:buFont typeface="Wingdings" pitchFamily="2" charset="2"/>
              <a:buNone/>
              <a:defRPr/>
            </a:pPr>
            <a:endParaRPr lang="en-US" altLang="en-US" sz="800" dirty="0" smtClean="0"/>
          </a:p>
          <a:p>
            <a:pPr>
              <a:buFont typeface="Wingdings" pitchFamily="2" charset="2"/>
              <a:buNone/>
              <a:defRPr/>
            </a:pPr>
            <a:endParaRPr lang="en-US" altLang="en-US" sz="800" dirty="0" smtClean="0"/>
          </a:p>
        </p:txBody>
      </p:sp>
      <p:pic>
        <p:nvPicPr>
          <p:cNvPr id="17412" name="Picture 4" descr="ppp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525" y="2971800"/>
            <a:ext cx="42481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Lugares interesantes:</a:t>
            </a:r>
            <a:br>
              <a:rPr lang="en-US" altLang="en-US" sz="3400" smtClean="0"/>
            </a:br>
            <a:r>
              <a:rPr lang="en-US" altLang="en-US" sz="3400" smtClean="0">
                <a:solidFill>
                  <a:srgbClr val="FF0000"/>
                </a:solidFill>
              </a:rPr>
              <a:t>La Barranca del Cobre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556125"/>
          </a:xfrm>
        </p:spPr>
        <p:txBody>
          <a:bodyPr/>
          <a:lstStyle/>
          <a:p>
            <a:pPr eaLnBrk="1" hangingPunct="1"/>
            <a:r>
              <a:rPr lang="en-US" altLang="en-US" smtClean="0"/>
              <a:t>Una serie de cañones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en la Sierra Madre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Más grande que el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Grand Cañon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en Arizona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8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800" smtClean="0"/>
              <a:t>(0:48) Barrancas del Cobre </a:t>
            </a:r>
            <a:r>
              <a:rPr lang="en-US" altLang="en-US" sz="800" u="sng" smtClean="0">
                <a:hlinkClick r:id="rId2"/>
              </a:rPr>
              <a:t>http://www.youtube.com/watch?v=tUK8CGOi1Mg&amp;list=PLiQhOhqMnfzEklz7bRCYs3Ou0T5HwARio&amp;index=4</a:t>
            </a:r>
            <a:endParaRPr lang="en-US" altLang="en-US" sz="800" smtClean="0"/>
          </a:p>
          <a:p>
            <a:pPr eaLnBrk="1" hangingPunct="1">
              <a:buFont typeface="Wingdings" pitchFamily="2" charset="2"/>
              <a:buNone/>
            </a:pPr>
            <a:endParaRPr lang="en-US" altLang="en-US" sz="800" smtClean="0"/>
          </a:p>
        </p:txBody>
      </p:sp>
      <p:pic>
        <p:nvPicPr>
          <p:cNvPr id="18436" name="Picture 5" descr="coppercanyonfromlad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76400"/>
            <a:ext cx="3341688" cy="44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smtClean="0">
                <a:solidFill>
                  <a:schemeClr val="tx1"/>
                </a:solidFill>
              </a:rPr>
              <a:t>Lugares interesantes:</a:t>
            </a:r>
            <a:br>
              <a:rPr lang="en-US" altLang="en-US" sz="3400" smtClean="0">
                <a:solidFill>
                  <a:schemeClr val="tx1"/>
                </a:solidFill>
              </a:rPr>
            </a:br>
            <a:r>
              <a:rPr lang="en-US" altLang="en-US" sz="3400" smtClean="0">
                <a:solidFill>
                  <a:schemeClr val="accent2"/>
                </a:solidFill>
              </a:rPr>
              <a:t>Teotihuacán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Pirámides y ruinas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construidas(constructed)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antes de los aztecas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No sabemos quién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las construyó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Está en Veracruz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z="800" smtClean="0"/>
              <a:t>(1:46) Teotihucán robot </a:t>
            </a:r>
            <a:r>
              <a:rPr lang="en-US" altLang="en-US" sz="800" u="sng" smtClean="0">
                <a:hlinkClick r:id="rId2"/>
              </a:rPr>
              <a:t>http://www.youtube.com/watch?v=1u6A7KmSuIM&amp;list=PLiQhOhqMnfzEklz7bRCYs3Ou0T5HwARio&amp;index=2</a:t>
            </a:r>
            <a:endParaRPr lang="en-US" altLang="en-US" sz="800" u="sng" smtClean="0"/>
          </a:p>
          <a:p>
            <a:pPr>
              <a:lnSpc>
                <a:spcPct val="90000"/>
              </a:lnSpc>
            </a:pPr>
            <a:r>
              <a:rPr lang="en-US" altLang="en-US" sz="800" smtClean="0"/>
              <a:t>(1:34) Teotihucán Walmart </a:t>
            </a:r>
            <a:r>
              <a:rPr lang="en-US" altLang="en-US" sz="800" u="sng" smtClean="0">
                <a:hlinkClick r:id="rId3"/>
              </a:rPr>
              <a:t>http://www.youtube.com/watch?v=NH5DG4RvE0Y&amp;list=PLiQhOhqMnfzEklz7bRCYs3Ou0T5HwARio&amp;index=3</a:t>
            </a:r>
            <a:endParaRPr lang="en-US" altLang="en-US" sz="800" u="sng" smtClean="0"/>
          </a:p>
          <a:p>
            <a:pPr>
              <a:lnSpc>
                <a:spcPct val="90000"/>
              </a:lnSpc>
            </a:pPr>
            <a:endParaRPr lang="en-US" altLang="en-US" sz="800" smtClean="0"/>
          </a:p>
        </p:txBody>
      </p:sp>
      <p:pic>
        <p:nvPicPr>
          <p:cNvPr id="19460" name="Picture 4" descr="Teotihuaca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05000"/>
            <a:ext cx="34956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 smtClean="0"/>
              <a:t>Lugares interesantes: </a:t>
            </a:r>
            <a:br>
              <a:rPr lang="en-US" altLang="en-US" sz="3400" smtClean="0"/>
            </a:br>
            <a:r>
              <a:rPr lang="en-US" altLang="en-US" sz="3400" smtClean="0">
                <a:solidFill>
                  <a:schemeClr val="accent2"/>
                </a:solidFill>
              </a:rPr>
              <a:t>Agua Azul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81200"/>
            <a:ext cx="7739063" cy="4267200"/>
          </a:xfrm>
        </p:spPr>
        <p:txBody>
          <a:bodyPr/>
          <a:lstStyle/>
          <a:p>
            <a:pPr>
              <a:defRPr/>
            </a:pPr>
            <a:r>
              <a:rPr lang="en-US" altLang="en-US" sz="2600" dirty="0" err="1" smtClean="0"/>
              <a:t>Una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serie</a:t>
            </a:r>
            <a:r>
              <a:rPr lang="en-US" altLang="en-US" sz="2600" dirty="0" smtClean="0"/>
              <a:t> de </a:t>
            </a:r>
            <a:r>
              <a:rPr lang="en-US" altLang="en-US" sz="2600" dirty="0" err="1" smtClean="0"/>
              <a:t>cascadas</a:t>
            </a:r>
            <a:r>
              <a:rPr lang="en-US" altLang="en-US" sz="2600" dirty="0" smtClean="0"/>
              <a:t> </a:t>
            </a:r>
            <a:r>
              <a:rPr lang="en-US" altLang="en-US" sz="1600" dirty="0" smtClean="0"/>
              <a:t>(waterfalls)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sz="1600" dirty="0"/>
              <a:t> </a:t>
            </a:r>
            <a:r>
              <a:rPr lang="en-US" altLang="en-US" sz="1600" dirty="0" smtClean="0"/>
              <a:t>       </a:t>
            </a:r>
            <a:r>
              <a:rPr lang="en-US" altLang="en-US" sz="2600" dirty="0" err="1" smtClean="0"/>
              <a:t>muy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claras</a:t>
            </a:r>
            <a:r>
              <a:rPr lang="en-US" altLang="en-US" sz="2600" dirty="0" smtClean="0"/>
              <a:t> el </a:t>
            </a:r>
            <a:r>
              <a:rPr lang="en-US" altLang="en-US" sz="2600" dirty="0" err="1" smtClean="0"/>
              <a:t>estado</a:t>
            </a:r>
            <a:r>
              <a:rPr lang="en-US" altLang="en-US" sz="2600" dirty="0" smtClean="0"/>
              <a:t> de Chiapas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altLang="en-US" sz="900" dirty="0" smtClean="0"/>
          </a:p>
          <a:p>
            <a:pPr>
              <a:defRPr/>
            </a:pPr>
            <a:r>
              <a:rPr lang="en-US" altLang="en-US" sz="800" dirty="0" smtClean="0"/>
              <a:t>(1:21) </a:t>
            </a:r>
            <a:r>
              <a:rPr lang="en-US" altLang="en-US" sz="800" dirty="0" err="1" smtClean="0"/>
              <a:t>Cascada</a:t>
            </a:r>
            <a:r>
              <a:rPr lang="en-US" altLang="en-US" sz="800" dirty="0" smtClean="0"/>
              <a:t>  </a:t>
            </a:r>
            <a:r>
              <a:rPr lang="en-US" altLang="en-US" sz="800" dirty="0" smtClean="0">
                <a:hlinkClick r:id="rId2"/>
              </a:rPr>
              <a:t>http://www.youtube.com/watch?v=yOJyNc1smkg&amp;list=PLiQhOhqMnfzEklz7bRCYs3Ou0T5HwARio&amp;index=15</a:t>
            </a:r>
            <a:r>
              <a:rPr lang="en-US" altLang="en-US" sz="800" dirty="0" smtClean="0"/>
              <a:t>  </a:t>
            </a:r>
          </a:p>
          <a:p>
            <a:pPr>
              <a:defRPr/>
            </a:pPr>
            <a:r>
              <a:rPr lang="en-US" altLang="en-US" sz="800" dirty="0" smtClean="0"/>
              <a:t>(0:29) Agua Azul montage  </a:t>
            </a:r>
            <a:r>
              <a:rPr lang="en-US" altLang="en-US" sz="800" dirty="0" smtClean="0">
                <a:hlinkClick r:id="rId3"/>
              </a:rPr>
              <a:t>http://www.youtube.com/watch?v=_YQy-F9v9xE</a:t>
            </a:r>
            <a:endParaRPr lang="en-US" altLang="en-US" sz="800" dirty="0" smtClean="0"/>
          </a:p>
        </p:txBody>
      </p:sp>
      <p:pic>
        <p:nvPicPr>
          <p:cNvPr id="20484" name="Picture 4" descr="Agua Azul whitewater kayaking in Mexico and Idah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429000"/>
            <a:ext cx="2390775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830DSCF0026"/>
          <p:cNvPicPr>
            <a:picLocks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3886200"/>
            <a:ext cx="2590800" cy="1930400"/>
          </a:xfrm>
          <a:noFill/>
        </p:spPr>
      </p:pic>
      <p:pic>
        <p:nvPicPr>
          <p:cNvPr id="20486" name="Picture 6" descr="Misoja waterfall, Tulija river,  south of Palenque, Chiapas, mexic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04800"/>
            <a:ext cx="1662113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Lugares interesantes:</a:t>
            </a:r>
            <a:br>
              <a:rPr lang="en-US" altLang="en-US" sz="3400" smtClean="0"/>
            </a:br>
            <a:r>
              <a:rPr lang="en-US" altLang="en-US" sz="3400" smtClean="0"/>
              <a:t>Chichén Itza: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err="1" smtClean="0"/>
              <a:t>Una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pirámide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maya</a:t>
            </a:r>
            <a:endParaRPr lang="en-US" altLang="en-US" dirty="0" smtClean="0"/>
          </a:p>
          <a:p>
            <a:pPr eaLnBrk="1" hangingPunct="1">
              <a:defRPr/>
            </a:pPr>
            <a:r>
              <a:rPr lang="en-US" altLang="en-US" dirty="0" smtClean="0"/>
              <a:t>Un </a:t>
            </a:r>
            <a:r>
              <a:rPr lang="en-US" altLang="en-US" dirty="0" err="1" smtClean="0"/>
              <a:t>sitio</a:t>
            </a:r>
            <a:r>
              <a:rPr lang="en-US" altLang="en-US" dirty="0" smtClean="0"/>
              <a:t> (site) </a:t>
            </a:r>
            <a:r>
              <a:rPr lang="en-US" altLang="en-US" dirty="0" err="1" smtClean="0"/>
              <a:t>muy</a:t>
            </a:r>
            <a:r>
              <a:rPr lang="en-US" altLang="en-US" dirty="0" smtClean="0"/>
              <a:t> popular con </a:t>
            </a:r>
            <a:r>
              <a:rPr lang="en-US" altLang="en-US" dirty="0" err="1" smtClean="0"/>
              <a:t>turistas</a:t>
            </a:r>
            <a:r>
              <a:rPr lang="en-US" altLang="en-US" dirty="0" smtClean="0"/>
              <a:t> en Yucatán</a:t>
            </a:r>
          </a:p>
          <a:p>
            <a:pPr eaLnBrk="1" hangingPunct="1">
              <a:defRPr/>
            </a:pPr>
            <a:endParaRPr lang="en-US" altLang="en-US" sz="800" dirty="0"/>
          </a:p>
          <a:p>
            <a:pPr eaLnBrk="1" hangingPunct="1">
              <a:defRPr/>
            </a:pPr>
            <a:r>
              <a:rPr lang="en-US" altLang="en-US" sz="800" dirty="0" smtClean="0"/>
              <a:t>(44)  </a:t>
            </a:r>
            <a:r>
              <a:rPr lang="en-US" altLang="en-US" sz="800" dirty="0" err="1" smtClean="0"/>
              <a:t>subiendo</a:t>
            </a:r>
            <a:r>
              <a:rPr lang="en-US" altLang="en-US" sz="800" dirty="0"/>
              <a:t>  </a:t>
            </a:r>
            <a:r>
              <a:rPr lang="en-US" altLang="en-US" sz="800" dirty="0">
                <a:hlinkClick r:id="rId2"/>
              </a:rPr>
              <a:t>http://</a:t>
            </a:r>
            <a:r>
              <a:rPr lang="en-US" altLang="en-US" sz="800" dirty="0" smtClean="0">
                <a:hlinkClick r:id="rId2"/>
              </a:rPr>
              <a:t>www.youtube.com/watch?v=L4kaXyzKzz8&amp;list=PLiQhOhqMnfzEklz7bRCYs3Ou0T5HwARio&amp;index=16</a:t>
            </a:r>
            <a:endParaRPr lang="en-US" altLang="en-US" sz="800" dirty="0" smtClean="0"/>
          </a:p>
          <a:p>
            <a:pPr eaLnBrk="1" hangingPunct="1">
              <a:defRPr/>
            </a:pPr>
            <a:r>
              <a:rPr lang="en-US" altLang="en-US" sz="800" dirty="0" smtClean="0"/>
              <a:t>(4:23) </a:t>
            </a:r>
            <a:r>
              <a:rPr lang="en-US" altLang="en-US" sz="800" dirty="0" err="1" smtClean="0"/>
              <a:t>bajando</a:t>
            </a:r>
            <a:r>
              <a:rPr lang="en-US" altLang="en-US" sz="800" dirty="0" smtClean="0"/>
              <a:t> </a:t>
            </a:r>
            <a:r>
              <a:rPr lang="en-US" altLang="en-US" sz="800" dirty="0"/>
              <a:t> </a:t>
            </a:r>
            <a:r>
              <a:rPr lang="en-US" altLang="en-US" sz="800" dirty="0">
                <a:hlinkClick r:id="rId3"/>
              </a:rPr>
              <a:t>http://</a:t>
            </a:r>
            <a:r>
              <a:rPr lang="en-US" altLang="en-US" sz="800" dirty="0" smtClean="0">
                <a:hlinkClick r:id="rId3"/>
              </a:rPr>
              <a:t>www.youtube.com/watch?v=L4kaXyzKzz8&amp;list=PLiQhOhqMnfzElMPtt0kM0w46EiAfbtZhZ&amp;index=10</a:t>
            </a:r>
            <a:endParaRPr lang="en-US" altLang="en-US" sz="800" dirty="0" smtClean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US" altLang="en-US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800" dirty="0" smtClean="0"/>
              <a:t> (663) </a:t>
            </a:r>
            <a:r>
              <a:rPr lang="en-US" altLang="en-US" sz="800" dirty="0" err="1" smtClean="0"/>
              <a:t>subiendo</a:t>
            </a:r>
            <a:r>
              <a:rPr lang="en-US" altLang="en-US" sz="800" dirty="0" smtClean="0"/>
              <a:t>, </a:t>
            </a:r>
            <a:r>
              <a:rPr lang="en-US" altLang="en-US" sz="800" dirty="0" err="1" smtClean="0"/>
              <a:t>bajanodo</a:t>
            </a:r>
            <a:r>
              <a:rPr lang="en-US" altLang="en-US" sz="800" dirty="0" smtClean="0"/>
              <a:t>  </a:t>
            </a:r>
            <a:r>
              <a:rPr lang="en-US" sz="800" dirty="0" smtClean="0">
                <a:hlinkClick r:id="rId4"/>
              </a:rPr>
              <a:t>http://www.youtube.com/watch?v=L4kaXyzKzz8</a:t>
            </a:r>
            <a:endParaRPr lang="en-US" sz="8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800" dirty="0">
                <a:hlinkClick r:id="rId2"/>
              </a:rPr>
              <a:t>http://</a:t>
            </a:r>
            <a:r>
              <a:rPr lang="en-US" altLang="en-US" sz="800" dirty="0" smtClean="0">
                <a:hlinkClick r:id="rId2"/>
              </a:rPr>
              <a:t>www.youtube.com/watch?v=L4kaXyzKzz8&amp;list=PLiQhOhqMnfzEklz7bRCYs3Ou0T5HwARio&amp;index=16</a:t>
            </a:r>
            <a:endParaRPr lang="en-US" altLang="en-US" sz="8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sz="800" dirty="0" smtClean="0"/>
          </a:p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pic>
        <p:nvPicPr>
          <p:cNvPr id="21508" name="Picture 5" descr="Chinchen-Itza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733800"/>
            <a:ext cx="3886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 arte: Diego Rivera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348662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200" dirty="0" smtClean="0"/>
              <a:t>Un </a:t>
            </a:r>
            <a:r>
              <a:rPr lang="en-US" altLang="en-US" sz="2200" dirty="0" err="1" smtClean="0"/>
              <a:t>muralista</a:t>
            </a:r>
            <a:r>
              <a:rPr lang="en-US" altLang="en-US" sz="2200" dirty="0" smtClean="0"/>
              <a:t> (muralist) </a:t>
            </a:r>
            <a:r>
              <a:rPr lang="en-US" altLang="en-US" sz="2200" dirty="0" err="1" smtClean="0"/>
              <a:t>famoso</a:t>
            </a:r>
            <a:endParaRPr lang="en-US" altLang="en-US" sz="22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2200" dirty="0" smtClean="0"/>
          </a:p>
          <a:p>
            <a:pPr eaLnBrk="1" hangingPunct="1">
              <a:defRPr/>
            </a:pPr>
            <a:r>
              <a:rPr lang="en-US" altLang="en-US" sz="2200" dirty="0" err="1" smtClean="0"/>
              <a:t>Pintó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murales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brillantes</a:t>
            </a:r>
            <a:r>
              <a:rPr lang="en-US" altLang="en-US" sz="2200" dirty="0" smtClean="0"/>
              <a:t> en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2200" dirty="0"/>
              <a:t> </a:t>
            </a:r>
            <a:r>
              <a:rPr lang="en-US" altLang="en-US" sz="2200" dirty="0" smtClean="0"/>
              <a:t>    </a:t>
            </a:r>
            <a:r>
              <a:rPr lang="en-US" altLang="en-US" sz="2200" dirty="0" err="1" smtClean="0"/>
              <a:t>edificios</a:t>
            </a:r>
            <a:r>
              <a:rPr lang="en-US" altLang="en-US" sz="2200" dirty="0" smtClean="0"/>
              <a:t> (buildings) de la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2200" dirty="0"/>
              <a:t> </a:t>
            </a:r>
            <a:r>
              <a:rPr lang="en-US" altLang="en-US" sz="2200" dirty="0" smtClean="0"/>
              <a:t>    </a:t>
            </a:r>
            <a:r>
              <a:rPr lang="en-US" altLang="en-US" sz="2200" dirty="0" err="1" smtClean="0"/>
              <a:t>historia</a:t>
            </a:r>
            <a:r>
              <a:rPr lang="en-US" altLang="en-US" sz="2200" dirty="0" smtClean="0"/>
              <a:t> de México </a:t>
            </a:r>
          </a:p>
          <a:p>
            <a:pPr eaLnBrk="1" hangingPunct="1">
              <a:defRPr/>
            </a:pPr>
            <a:endParaRPr lang="en-US" altLang="en-US" sz="2200" dirty="0" smtClean="0"/>
          </a:p>
          <a:p>
            <a:pPr eaLnBrk="1" hangingPunct="1">
              <a:defRPr/>
            </a:pPr>
            <a:r>
              <a:rPr lang="en-US" altLang="en-US" sz="2200" dirty="0" err="1" smtClean="0"/>
              <a:t>Esposo</a:t>
            </a:r>
            <a:r>
              <a:rPr lang="en-US" altLang="en-US" sz="2200" dirty="0" smtClean="0"/>
              <a:t> (husband) de Frida Kahlo</a:t>
            </a:r>
          </a:p>
          <a:p>
            <a:pPr eaLnBrk="1" hangingPunct="1">
              <a:defRPr/>
            </a:pPr>
            <a:endParaRPr lang="en-US" altLang="en-US" sz="800" dirty="0" smtClean="0"/>
          </a:p>
          <a:p>
            <a:pPr eaLnBrk="1" hangingPunct="1">
              <a:defRPr/>
            </a:pPr>
            <a:r>
              <a:rPr lang="en-US" altLang="en-US" sz="800" dirty="0" smtClean="0"/>
              <a:t>(0:38) Mural en Palacio </a:t>
            </a:r>
            <a:r>
              <a:rPr lang="en-US" altLang="en-US" sz="800" dirty="0" err="1" smtClean="0"/>
              <a:t>Nacional</a:t>
            </a:r>
            <a:r>
              <a:rPr lang="en-US" altLang="en-US" sz="800" dirty="0" smtClean="0"/>
              <a:t> </a:t>
            </a:r>
            <a:r>
              <a:rPr lang="en-US" altLang="en-US" sz="800" dirty="0">
                <a:hlinkClick r:id="rId2"/>
              </a:rPr>
              <a:t>http://</a:t>
            </a:r>
            <a:r>
              <a:rPr lang="en-US" altLang="en-US" sz="800" dirty="0" smtClean="0">
                <a:hlinkClick r:id="rId2"/>
              </a:rPr>
              <a:t>www.youtube.com/watch?v=68pShpmnCM4&amp;list=PLiQhOhqMnfzEklz7bRCYs3Ou0T5HwARio&amp;index=27</a:t>
            </a:r>
            <a:endParaRPr lang="en-US" altLang="en-US" sz="800" dirty="0" smtClean="0"/>
          </a:p>
          <a:p>
            <a:pPr eaLnBrk="1" hangingPunct="1">
              <a:defRPr/>
            </a:pPr>
            <a:endParaRPr lang="en-US" altLang="en-US" sz="800" dirty="0" smtClean="0"/>
          </a:p>
          <a:p>
            <a:pPr eaLnBrk="1" hangingPunct="1">
              <a:defRPr/>
            </a:pPr>
            <a:r>
              <a:rPr lang="en-US" altLang="en-US" sz="800" dirty="0" smtClean="0"/>
              <a:t>(2:51) restoration </a:t>
            </a:r>
            <a:r>
              <a:rPr lang="en-US" altLang="en-US" sz="800" dirty="0"/>
              <a:t>in Mexico DF  </a:t>
            </a:r>
            <a:r>
              <a:rPr lang="en-US" altLang="en-US" sz="800" dirty="0">
                <a:hlinkClick r:id="rId3"/>
              </a:rPr>
              <a:t>http://</a:t>
            </a:r>
            <a:r>
              <a:rPr lang="en-US" altLang="en-US" sz="800" dirty="0" smtClean="0">
                <a:hlinkClick r:id="rId3"/>
              </a:rPr>
              <a:t>www.youtube.com/watch?v=L18Jx9gDtZk&amp;list=PLiQhOhqMnfzEklz7bRCYs3Ou0T5HwARio&amp;index=26</a:t>
            </a:r>
            <a:endParaRPr lang="en-US" altLang="en-US" sz="800" dirty="0" smtClean="0"/>
          </a:p>
          <a:p>
            <a:pPr eaLnBrk="1" hangingPunct="1">
              <a:defRPr/>
            </a:pPr>
            <a:r>
              <a:rPr lang="en-US" altLang="en-US" sz="800" dirty="0" smtClean="0"/>
              <a:t>(1:10) Murals in San Francisco, CA  </a:t>
            </a:r>
            <a:r>
              <a:rPr lang="en-US" altLang="en-US" sz="800" dirty="0">
                <a:hlinkClick r:id="rId4"/>
              </a:rPr>
              <a:t>http://</a:t>
            </a:r>
            <a:r>
              <a:rPr lang="en-US" altLang="en-US" sz="800" dirty="0" smtClean="0">
                <a:hlinkClick r:id="rId4"/>
              </a:rPr>
              <a:t>www.youtube.com/watch?v=X6RkjivfCvc&amp;list=PLiQhOhqMnfzEklz7bRCYs3Ou0T5HwARio&amp;index=25</a:t>
            </a:r>
            <a:endParaRPr lang="en-US" altLang="en-US" sz="800" dirty="0" smtClean="0"/>
          </a:p>
          <a:p>
            <a:pPr eaLnBrk="1" hangingPunct="1">
              <a:defRPr/>
            </a:pPr>
            <a:r>
              <a:rPr lang="en-US" altLang="en-US" sz="800" dirty="0" smtClean="0"/>
              <a:t>(1:08) Murals </a:t>
            </a:r>
            <a:r>
              <a:rPr lang="en-US" altLang="en-US" sz="800" dirty="0"/>
              <a:t>in Detroit, MI  </a:t>
            </a:r>
            <a:r>
              <a:rPr lang="en-US" altLang="en-US" sz="800" dirty="0">
                <a:hlinkClick r:id="rId5"/>
              </a:rPr>
              <a:t>http://</a:t>
            </a:r>
            <a:r>
              <a:rPr lang="en-US" altLang="en-US" sz="800" dirty="0" smtClean="0">
                <a:hlinkClick r:id="rId5"/>
              </a:rPr>
              <a:t>www.youtube.com/watch?v=FyqfCusuhvY&amp;list=PLiQhOhqMnfzEklz7bRCYs3Ou0T5HwARio&amp;index=22</a:t>
            </a:r>
            <a:endParaRPr lang="en-US" altLang="en-US" sz="800" dirty="0" smtClean="0"/>
          </a:p>
          <a:p>
            <a:pPr eaLnBrk="1" hangingPunct="1">
              <a:defRPr/>
            </a:pPr>
            <a:r>
              <a:rPr lang="en-US" altLang="en-US" sz="800" dirty="0" smtClean="0"/>
              <a:t>(0:41) “Murals of </a:t>
            </a:r>
            <a:r>
              <a:rPr lang="en-US" altLang="en-US" sz="800" dirty="0"/>
              <a:t>Diego Rivera” </a:t>
            </a:r>
            <a:r>
              <a:rPr lang="en-US" altLang="en-US" sz="800" dirty="0">
                <a:hlinkClick r:id="rId6"/>
              </a:rPr>
              <a:t>http://</a:t>
            </a:r>
            <a:r>
              <a:rPr lang="en-US" altLang="en-US" sz="800" dirty="0" smtClean="0">
                <a:hlinkClick r:id="rId6"/>
              </a:rPr>
              <a:t>www.youtube.com/watch?v=yg7EYfGsHls&amp;list=PLiQhOhqMnfzEklz7bRCYs3Ou0T5HwARio&amp;index=24</a:t>
            </a:r>
            <a:endParaRPr lang="en-US" altLang="en-US" sz="800" dirty="0" smtClean="0"/>
          </a:p>
          <a:p>
            <a:pPr eaLnBrk="1" hangingPunct="1">
              <a:defRPr/>
            </a:pPr>
            <a:r>
              <a:rPr lang="en-US" altLang="en-US" sz="800" dirty="0" smtClean="0"/>
              <a:t>(2:06)  more Palacio </a:t>
            </a:r>
            <a:r>
              <a:rPr lang="en-US" altLang="en-US" sz="800" dirty="0" err="1" smtClean="0"/>
              <a:t>nacional</a:t>
            </a:r>
            <a:r>
              <a:rPr lang="en-US" altLang="en-US" sz="800" dirty="0"/>
              <a:t>  </a:t>
            </a:r>
            <a:r>
              <a:rPr lang="en-US" altLang="en-US" sz="800" dirty="0">
                <a:hlinkClick r:id="rId7"/>
              </a:rPr>
              <a:t>http://</a:t>
            </a:r>
            <a:r>
              <a:rPr lang="en-US" altLang="en-US" sz="800" dirty="0" smtClean="0">
                <a:hlinkClick r:id="rId7"/>
              </a:rPr>
              <a:t>www.youtube.com/watch?v=h-qMTx3RPyE&amp;list=PLiQhOhqMnfzEklz7bRCYs3Ou0T5HwARio&amp;index=23</a:t>
            </a:r>
            <a:endParaRPr lang="en-US" altLang="en-US" sz="800" dirty="0" smtClean="0"/>
          </a:p>
          <a:p>
            <a:pPr eaLnBrk="1" hangingPunct="1">
              <a:defRPr/>
            </a:pPr>
            <a:endParaRPr lang="en-US" altLang="en-US" sz="800" dirty="0"/>
          </a:p>
          <a:p>
            <a:pPr eaLnBrk="1" hangingPunct="1">
              <a:defRPr/>
            </a:pPr>
            <a:endParaRPr lang="en-US" altLang="en-US" sz="800" dirty="0" smtClean="0"/>
          </a:p>
        </p:txBody>
      </p:sp>
      <p:pic>
        <p:nvPicPr>
          <p:cNvPr id="22532" name="Picture 7" descr="180px-Frida_Kahlo_Diego_Rivera_1932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90600"/>
            <a:ext cx="2895600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El Arte:</a:t>
            </a:r>
            <a:br>
              <a:rPr lang="en-US" altLang="en-US" sz="3400" smtClean="0"/>
            </a:br>
            <a:r>
              <a:rPr lang="en-US" altLang="en-US" sz="3400" smtClean="0"/>
              <a:t>Frida Kahlo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272462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600" dirty="0" err="1" smtClean="0"/>
              <a:t>Una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artista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famosa</a:t>
            </a:r>
            <a:endParaRPr lang="en-US" altLang="en-US" sz="2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1400" dirty="0" smtClean="0"/>
          </a:p>
          <a:p>
            <a:pPr eaLnBrk="1" hangingPunct="1">
              <a:defRPr/>
            </a:pPr>
            <a:r>
              <a:rPr lang="en-US" altLang="en-US" sz="2600" dirty="0" smtClean="0"/>
              <a:t>Ella </a:t>
            </a:r>
            <a:r>
              <a:rPr lang="en-US" altLang="en-US" sz="2600" dirty="0" err="1" smtClean="0"/>
              <a:t>sufrió</a:t>
            </a:r>
            <a:r>
              <a:rPr lang="en-US" altLang="en-US" sz="2600" dirty="0" smtClean="0"/>
              <a:t> </a:t>
            </a:r>
            <a:r>
              <a:rPr lang="en-US" altLang="en-US" sz="1050" dirty="0" smtClean="0"/>
              <a:t>(suffered) </a:t>
            </a:r>
            <a:r>
              <a:rPr lang="en-US" altLang="en-US" sz="2600" dirty="0" smtClean="0"/>
              <a:t>mucho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2600" dirty="0"/>
              <a:t> </a:t>
            </a:r>
            <a:r>
              <a:rPr lang="en-US" altLang="en-US" sz="2600" dirty="0" smtClean="0"/>
              <a:t>   en la </a:t>
            </a:r>
            <a:r>
              <a:rPr lang="en-US" altLang="en-US" sz="2600" dirty="0" err="1" smtClean="0"/>
              <a:t>vida</a:t>
            </a:r>
            <a:endParaRPr lang="en-US" altLang="en-US" sz="26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1600" dirty="0" smtClean="0"/>
          </a:p>
          <a:p>
            <a:pPr eaLnBrk="1" hangingPunct="1">
              <a:defRPr/>
            </a:pPr>
            <a:r>
              <a:rPr lang="en-US" altLang="en-US" sz="2600" dirty="0" err="1" smtClean="0"/>
              <a:t>Pintó</a:t>
            </a:r>
            <a:r>
              <a:rPr lang="en-US" altLang="en-US" sz="2600" dirty="0" smtClean="0"/>
              <a:t> auto-</a:t>
            </a:r>
            <a:r>
              <a:rPr lang="en-US" altLang="en-US" sz="2600" dirty="0" err="1" smtClean="0"/>
              <a:t>retratos</a:t>
            </a:r>
            <a:r>
              <a:rPr lang="en-US" altLang="en-US" sz="2600" dirty="0" smtClean="0"/>
              <a:t> </a:t>
            </a:r>
            <a:r>
              <a:rPr lang="en-US" altLang="en-US" sz="1050" dirty="0" smtClean="0"/>
              <a:t>(self- portraits)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2600" dirty="0"/>
              <a:t> </a:t>
            </a:r>
            <a:r>
              <a:rPr lang="en-US" altLang="en-US" sz="2600" dirty="0" smtClean="0"/>
              <a:t>    </a:t>
            </a:r>
            <a:r>
              <a:rPr lang="en-US" altLang="en-US" sz="2600" dirty="0" err="1" smtClean="0"/>
              <a:t>muy</a:t>
            </a:r>
            <a:r>
              <a:rPr lang="en-US" altLang="en-US" sz="2600" dirty="0" smtClean="0"/>
              <a:t> </a:t>
            </a:r>
            <a:r>
              <a:rPr lang="en-US" altLang="en-US" sz="2600" dirty="0" err="1" smtClean="0"/>
              <a:t>dramáticos</a:t>
            </a:r>
            <a:r>
              <a:rPr lang="en-US" altLang="en-US" sz="2600" dirty="0" smtClean="0"/>
              <a:t> y </a:t>
            </a:r>
            <a:r>
              <a:rPr lang="en-US" altLang="en-US" sz="2600" dirty="0" err="1" smtClean="0"/>
              <a:t>tristes</a:t>
            </a:r>
            <a:endParaRPr lang="en-US" altLang="en-US" sz="26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sz="8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800" dirty="0"/>
              <a:t>     (1:58)  PBS </a:t>
            </a:r>
            <a:r>
              <a:rPr lang="en-US" altLang="en-US" sz="800" dirty="0">
                <a:hlinkClick r:id="rId2"/>
              </a:rPr>
              <a:t>http://</a:t>
            </a:r>
            <a:r>
              <a:rPr lang="en-US" altLang="en-US" sz="800" dirty="0" smtClean="0">
                <a:hlinkClick r:id="rId2"/>
              </a:rPr>
              <a:t>www.youtube.com/watch?v=jYWKoMFjnbs&amp;list=PLiQhOhqMnfzEklz7bRCYs3Ou0T5HwARio&amp;index=28</a:t>
            </a:r>
            <a:endParaRPr lang="en-US" altLang="en-US" sz="8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800" dirty="0"/>
              <a:t> </a:t>
            </a:r>
            <a:r>
              <a:rPr lang="en-US" altLang="en-US" sz="800" dirty="0" smtClean="0"/>
              <a:t>    (1:15</a:t>
            </a:r>
            <a:r>
              <a:rPr lang="en-US" altLang="en-US" sz="800" dirty="0"/>
              <a:t>)  Tribute  </a:t>
            </a:r>
            <a:r>
              <a:rPr lang="en-US" altLang="en-US" sz="800" dirty="0">
                <a:hlinkClick r:id="rId3"/>
              </a:rPr>
              <a:t>http://</a:t>
            </a:r>
            <a:r>
              <a:rPr lang="en-US" altLang="en-US" sz="800" dirty="0" smtClean="0">
                <a:hlinkClick r:id="rId3"/>
              </a:rPr>
              <a:t>www.youtube.com/watch?v=2BSaEjVQRRE&amp;list=PLiQhOhqMnfzEklz7bRCYs3Ou0T5HwARio&amp;index=29</a:t>
            </a:r>
            <a:endParaRPr lang="en-US" altLang="en-US" sz="8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800" dirty="0"/>
              <a:t> </a:t>
            </a:r>
            <a:r>
              <a:rPr lang="en-US" altLang="en-US" sz="800" dirty="0" smtClean="0"/>
              <a:t>    (2:02</a:t>
            </a:r>
            <a:r>
              <a:rPr lang="en-US" altLang="en-US" sz="800" dirty="0"/>
              <a:t>)  Artwork &amp; Quotes  </a:t>
            </a:r>
            <a:r>
              <a:rPr lang="en-US" altLang="en-US" sz="800" dirty="0">
                <a:hlinkClick r:id="rId4"/>
              </a:rPr>
              <a:t>http://</a:t>
            </a:r>
            <a:r>
              <a:rPr lang="en-US" altLang="en-US" sz="800" dirty="0" smtClean="0">
                <a:hlinkClick r:id="rId4"/>
              </a:rPr>
              <a:t>www.youtube.com/watch?v=yVHAlYTrOGY&amp;list=PLiQhOhqMnfzEklz7bRCYs3Ou0T5HwARio</a:t>
            </a:r>
            <a:r>
              <a:rPr lang="en-US" altLang="en-US" sz="800" dirty="0" smtClean="0"/>
              <a:t>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800"/>
              <a:t>                                   </a:t>
            </a:r>
            <a:r>
              <a:rPr lang="en-US" altLang="en-US" sz="800" smtClean="0"/>
              <a:t>   </a:t>
            </a:r>
            <a:r>
              <a:rPr lang="en-US" altLang="en-US" sz="800"/>
              <a:t>&amp;   </a:t>
            </a:r>
            <a:r>
              <a:rPr lang="en-US" altLang="en-US" sz="800">
                <a:hlinkClick r:id="rId5"/>
              </a:rPr>
              <a:t>http://</a:t>
            </a:r>
            <a:r>
              <a:rPr lang="en-US" altLang="en-US" sz="800" smtClean="0">
                <a:hlinkClick r:id="rId5"/>
              </a:rPr>
              <a:t>www.youtube.com/watch?v=1HkTpELcmuw&amp;list=PLBC145DF103EADB83&amp;index=9</a:t>
            </a:r>
            <a:r>
              <a:rPr lang="en-US" altLang="en-US" sz="800" smtClean="0"/>
              <a:t> </a:t>
            </a:r>
            <a:endParaRPr lang="en-US" altLang="en-US" sz="8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altLang="en-US" sz="800" dirty="0"/>
              <a:t> </a:t>
            </a:r>
            <a:r>
              <a:rPr lang="en-US" altLang="en-US" sz="800" dirty="0" smtClean="0"/>
              <a:t>    (1:28)  Recording for the </a:t>
            </a:r>
            <a:r>
              <a:rPr lang="en-US" altLang="en-US" sz="800" dirty="0"/>
              <a:t>movie soundtrack  </a:t>
            </a:r>
            <a:r>
              <a:rPr lang="en-US" altLang="en-US" sz="800" dirty="0">
                <a:hlinkClick r:id="rId6"/>
              </a:rPr>
              <a:t>http://</a:t>
            </a:r>
            <a:r>
              <a:rPr lang="en-US" altLang="en-US" sz="800" dirty="0" smtClean="0">
                <a:hlinkClick r:id="rId6"/>
              </a:rPr>
              <a:t>www.youtube.com/watch?v=T6Oojcn0fPM&amp;list=PLiQhOhqMnfzEklz7bRCYs3Ou0T5HwARio&amp;index=30</a:t>
            </a:r>
            <a:endParaRPr lang="en-US" altLang="en-US" sz="800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sz="8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sz="800" dirty="0" smtClean="0"/>
          </a:p>
        </p:txBody>
      </p:sp>
      <p:pic>
        <p:nvPicPr>
          <p:cNvPr id="23556" name="Picture 7" descr="180px-Frida_Kahlo_%28self_portrait%29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219200"/>
            <a:ext cx="288607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001000" cy="1216025"/>
          </a:xfrm>
        </p:spPr>
        <p:txBody>
          <a:bodyPr/>
          <a:lstStyle/>
          <a:p>
            <a:pPr algn="l" eaLnBrk="1" hangingPunct="1"/>
            <a:r>
              <a:rPr lang="en-US" altLang="en-US" sz="3400" b="1" u="sng" smtClean="0"/>
              <a:t>La música/ el baile</a:t>
            </a:r>
            <a:r>
              <a:rPr lang="en-US" altLang="en-US" sz="3400" smtClean="0"/>
              <a:t/>
            </a:r>
            <a:br>
              <a:rPr lang="en-US" altLang="en-US" sz="3400" smtClean="0"/>
            </a:br>
            <a:endParaRPr lang="en-US" altLang="en-US" sz="3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5175"/>
            <a:ext cx="8839200" cy="48006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El </a:t>
            </a:r>
            <a:r>
              <a:rPr lang="en-US" altLang="en-US" b="1" dirty="0" err="1" smtClean="0"/>
              <a:t>baile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nacional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es</a:t>
            </a:r>
            <a:r>
              <a:rPr lang="en-US" altLang="en-US" b="1" dirty="0" smtClean="0"/>
              <a:t> </a:t>
            </a:r>
            <a:r>
              <a:rPr lang="en-US" altLang="en-US" b="1" dirty="0" smtClean="0">
                <a:solidFill>
                  <a:schemeClr val="accent2"/>
                </a:solidFill>
              </a:rPr>
              <a:t>el </a:t>
            </a:r>
            <a:r>
              <a:rPr lang="en-US" altLang="en-US" b="1" dirty="0" err="1" smtClean="0">
                <a:solidFill>
                  <a:schemeClr val="accent2"/>
                </a:solidFill>
              </a:rPr>
              <a:t>jarabe</a:t>
            </a:r>
            <a:r>
              <a:rPr lang="en-US" altLang="en-US" b="1" dirty="0" smtClean="0">
                <a:solidFill>
                  <a:schemeClr val="accent2"/>
                </a:solidFill>
              </a:rPr>
              <a:t> </a:t>
            </a:r>
            <a:r>
              <a:rPr lang="en-US" altLang="en-US" b="1" dirty="0" err="1" smtClean="0">
                <a:solidFill>
                  <a:schemeClr val="accent2"/>
                </a:solidFill>
              </a:rPr>
              <a:t>tapatío</a:t>
            </a:r>
            <a:endParaRPr lang="en-US" altLang="en-US" b="1" dirty="0" smtClean="0">
              <a:solidFill>
                <a:schemeClr val="accent2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sz="3200" b="1" dirty="0" err="1" smtClean="0"/>
              <a:t>Es</a:t>
            </a:r>
            <a:r>
              <a:rPr lang="en-US" altLang="en-US" sz="3200" b="1" dirty="0" smtClean="0"/>
              <a:t> </a:t>
            </a:r>
            <a:r>
              <a:rPr lang="en-US" altLang="en-US" sz="3200" b="1" dirty="0" err="1" smtClean="0"/>
              <a:t>muy</a:t>
            </a:r>
            <a:r>
              <a:rPr lang="en-US" altLang="en-US" sz="3200" b="1" dirty="0" smtClean="0"/>
              <a:t> </a:t>
            </a:r>
            <a:r>
              <a:rPr lang="en-US" altLang="en-US" sz="3200" b="1" dirty="0" err="1" smtClean="0"/>
              <a:t>feliz</a:t>
            </a:r>
            <a:endParaRPr lang="en-US" altLang="en-US" sz="3200" b="1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sz="3200" b="1" dirty="0" err="1" smtClean="0"/>
              <a:t>Llevan</a:t>
            </a:r>
            <a:r>
              <a:rPr lang="en-US" altLang="en-US" sz="3200" b="1" dirty="0" smtClean="0"/>
              <a:t> </a:t>
            </a:r>
            <a:r>
              <a:rPr lang="en-US" altLang="en-US" sz="3200" b="1" dirty="0" err="1" smtClean="0"/>
              <a:t>ropa</a:t>
            </a:r>
            <a:r>
              <a:rPr lang="en-US" altLang="en-US" sz="3200" b="1" dirty="0" smtClean="0"/>
              <a:t> de </a:t>
            </a:r>
            <a:r>
              <a:rPr lang="en-US" altLang="en-US" sz="3200" b="1" dirty="0" err="1" smtClean="0"/>
              <a:t>muchos</a:t>
            </a:r>
            <a:r>
              <a:rPr lang="en-US" altLang="en-US" sz="3200" b="1" dirty="0" smtClean="0"/>
              <a:t> </a:t>
            </a:r>
            <a:r>
              <a:rPr lang="en-US" altLang="en-US" sz="3200" b="1" dirty="0" err="1" smtClean="0"/>
              <a:t>colores</a:t>
            </a:r>
            <a:endParaRPr lang="en-US" altLang="en-US" sz="3200" b="1" dirty="0" smtClean="0"/>
          </a:p>
          <a:p>
            <a:pPr marL="457200" lvl="1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sz="800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sz="800" dirty="0"/>
              <a:t>(2:23) </a:t>
            </a:r>
            <a:r>
              <a:rPr lang="en-US" sz="800" dirty="0" err="1"/>
              <a:t>Jarabe</a:t>
            </a:r>
            <a:r>
              <a:rPr lang="en-US" sz="800" dirty="0"/>
              <a:t> </a:t>
            </a:r>
            <a:r>
              <a:rPr lang="en-US" sz="800" dirty="0" err="1" smtClean="0"/>
              <a:t>Tapatío</a:t>
            </a:r>
            <a:r>
              <a:rPr lang="en-US" sz="800" dirty="0" smtClean="0"/>
              <a:t> </a:t>
            </a:r>
            <a:r>
              <a:rPr lang="en-US" sz="800" u="sng" dirty="0">
                <a:hlinkClick r:id="rId2"/>
              </a:rPr>
              <a:t>http://www.youtube.com/watch?v=Z32890GLm4k</a:t>
            </a:r>
            <a:endParaRPr lang="en-US" altLang="en-US" sz="8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sz="12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La </a:t>
            </a:r>
            <a:r>
              <a:rPr lang="en-US" altLang="en-US" b="1" dirty="0" err="1" smtClean="0"/>
              <a:t>música</a:t>
            </a:r>
            <a:r>
              <a:rPr lang="en-US" altLang="en-US" b="1" dirty="0" smtClean="0"/>
              <a:t> </a:t>
            </a:r>
            <a:r>
              <a:rPr lang="en-US" altLang="en-US" b="1" dirty="0" smtClean="0">
                <a:solidFill>
                  <a:schemeClr val="accent2"/>
                </a:solidFill>
              </a:rPr>
              <a:t>mariachi</a:t>
            </a:r>
            <a:r>
              <a:rPr lang="en-US" altLang="en-US" b="1" dirty="0" smtClean="0"/>
              <a:t>: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sz="3000" b="1" dirty="0" err="1" smtClean="0"/>
              <a:t>Grupos</a:t>
            </a:r>
            <a:r>
              <a:rPr lang="en-US" altLang="en-US" sz="3000" b="1" dirty="0" smtClean="0"/>
              <a:t> de hombre </a:t>
            </a:r>
            <a:r>
              <a:rPr lang="en-US" altLang="en-US" sz="3000" b="1" dirty="0" err="1" smtClean="0"/>
              <a:t>cantan</a:t>
            </a:r>
            <a:r>
              <a:rPr lang="en-US" altLang="en-US" sz="3000" b="1" dirty="0" smtClean="0"/>
              <a:t> </a:t>
            </a:r>
            <a:r>
              <a:rPr lang="en-US" altLang="en-US" sz="3000" b="1" dirty="0" err="1" smtClean="0"/>
              <a:t>canciones</a:t>
            </a:r>
            <a:r>
              <a:rPr lang="en-US" altLang="en-US" sz="3000" b="1" dirty="0" smtClean="0"/>
              <a:t> de </a:t>
            </a:r>
            <a:r>
              <a:rPr lang="en-US" altLang="en-US" sz="3000" b="1" dirty="0" err="1" smtClean="0"/>
              <a:t>amor</a:t>
            </a:r>
            <a:endParaRPr lang="en-US" altLang="en-US" sz="3000" b="1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sz="3000" b="1" dirty="0" smtClean="0"/>
              <a:t>Los </a:t>
            </a:r>
            <a:r>
              <a:rPr lang="en-US" altLang="en-US" sz="3000" b="1" dirty="0" err="1" smtClean="0"/>
              <a:t>instrumentos</a:t>
            </a:r>
            <a:r>
              <a:rPr lang="en-US" altLang="en-US" sz="3000" b="1" dirty="0" smtClean="0"/>
              <a:t>: el </a:t>
            </a:r>
            <a:r>
              <a:rPr lang="en-US" altLang="en-US" sz="3000" b="1" dirty="0" err="1" smtClean="0"/>
              <a:t>violín</a:t>
            </a:r>
            <a:r>
              <a:rPr lang="en-US" altLang="en-US" sz="3000" b="1" dirty="0" smtClean="0"/>
              <a:t>, la </a:t>
            </a:r>
            <a:r>
              <a:rPr lang="en-US" altLang="en-US" sz="3000" b="1" dirty="0" err="1" smtClean="0"/>
              <a:t>trompeta</a:t>
            </a:r>
            <a:r>
              <a:rPr lang="en-US" altLang="en-US" sz="3000" b="1" dirty="0" smtClean="0"/>
              <a:t>, y la </a:t>
            </a:r>
            <a:r>
              <a:rPr lang="en-US" altLang="en-US" sz="3000" b="1" dirty="0" err="1" smtClean="0"/>
              <a:t>guitarra</a:t>
            </a:r>
            <a:endParaRPr lang="en-US" altLang="en-US" sz="3000" b="1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sz="3000" b="1" dirty="0" err="1" smtClean="0"/>
              <a:t>Llevan</a:t>
            </a:r>
            <a:r>
              <a:rPr lang="en-US" altLang="en-US" sz="3000" b="1" dirty="0" smtClean="0"/>
              <a:t> sombreros </a:t>
            </a:r>
            <a:r>
              <a:rPr lang="en-US" altLang="en-US" sz="3000" b="1" dirty="0" err="1" smtClean="0"/>
              <a:t>anchos</a:t>
            </a:r>
            <a:r>
              <a:rPr lang="en-US" altLang="en-US" sz="3000" b="1" dirty="0" smtClean="0"/>
              <a:t> (wide) y </a:t>
            </a:r>
            <a:r>
              <a:rPr lang="en-US" altLang="en-US" sz="3000" b="1" dirty="0" err="1" smtClean="0"/>
              <a:t>trajes</a:t>
            </a:r>
            <a:r>
              <a:rPr lang="en-US" altLang="en-US" sz="3000" b="1" dirty="0" smtClean="0"/>
              <a:t> con </a:t>
            </a:r>
            <a:r>
              <a:rPr lang="en-US" altLang="en-US" sz="3000" b="1" dirty="0" err="1" smtClean="0"/>
              <a:t>plata</a:t>
            </a:r>
            <a:r>
              <a:rPr lang="en-US" altLang="en-US" sz="3000" b="1" dirty="0" smtClean="0"/>
              <a:t> (silver-studs)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sz="800" dirty="0" smtClean="0"/>
              <a:t>(2:45)) </a:t>
            </a:r>
            <a:r>
              <a:rPr lang="en-US" altLang="en-US" sz="800" dirty="0" err="1" smtClean="0"/>
              <a:t>Guantanamera</a:t>
            </a:r>
            <a:r>
              <a:rPr lang="en-US" altLang="en-US" sz="800" dirty="0"/>
              <a:t> </a:t>
            </a:r>
            <a:r>
              <a:rPr lang="en-US" altLang="en-US" sz="800" dirty="0">
                <a:hlinkClick r:id="rId3"/>
              </a:rPr>
              <a:t>http://</a:t>
            </a:r>
            <a:r>
              <a:rPr lang="en-US" altLang="en-US" sz="800" dirty="0" smtClean="0">
                <a:hlinkClick r:id="rId3"/>
              </a:rPr>
              <a:t>www.youtube.com/watch?v=t0CZH1mfBLM&amp;list=PLiQhOhqMnfzEklz7bRCYs3Ou0T5HwARio&amp;index=18</a:t>
            </a:r>
            <a:endParaRPr lang="en-US" altLang="en-US" sz="800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en-US" sz="800" dirty="0" smtClean="0"/>
              <a:t>(4:28)  </a:t>
            </a:r>
            <a:r>
              <a:rPr lang="en-US" altLang="en-US" sz="800" dirty="0" err="1" smtClean="0"/>
              <a:t>Mariachiin</a:t>
            </a:r>
            <a:r>
              <a:rPr lang="en-US" altLang="en-US" sz="800" dirty="0" smtClean="0"/>
              <a:t> Burbank</a:t>
            </a:r>
            <a:r>
              <a:rPr lang="en-US" altLang="en-US" sz="800" dirty="0" smtClean="0">
                <a:hlinkClick r:id="rId4"/>
              </a:rPr>
              <a:t>http</a:t>
            </a:r>
            <a:r>
              <a:rPr lang="en-US" altLang="en-US" sz="800" dirty="0">
                <a:hlinkClick r:id="rId4"/>
              </a:rPr>
              <a:t>://</a:t>
            </a:r>
            <a:r>
              <a:rPr lang="en-US" altLang="en-US" sz="800" dirty="0" smtClean="0">
                <a:hlinkClick r:id="rId4"/>
              </a:rPr>
              <a:t>www.youtube.com/watch?v=yuNl50hUrs0&amp;list=PLiQhOhqMnfzEklz7bRCYs3Ou0T5HwARio&amp;index=17</a:t>
            </a:r>
            <a:r>
              <a:rPr lang="en-US" altLang="en-US" sz="800" dirty="0" smtClean="0"/>
              <a:t> </a:t>
            </a:r>
          </a:p>
        </p:txBody>
      </p:sp>
      <p:pic>
        <p:nvPicPr>
          <p:cNvPr id="24580" name="Picture 5" descr="dinner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75" y="228600"/>
            <a:ext cx="19812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9" descr="Mariachi-Suroest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828800"/>
            <a:ext cx="175260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 comida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200" b="1" smtClean="0">
                <a:solidFill>
                  <a:schemeClr val="accent2"/>
                </a:solidFill>
              </a:rPr>
              <a:t>Las tortillas-</a:t>
            </a:r>
            <a:r>
              <a:rPr lang="en-US" altLang="en-US" sz="2200" smtClean="0"/>
              <a:t> pan fino de maíz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b="1" smtClean="0">
                <a:solidFill>
                  <a:schemeClr val="accent2"/>
                </a:solidFill>
              </a:rPr>
              <a:t>Tacos, quesadillas, enchiladas-</a:t>
            </a:r>
            <a:r>
              <a:rPr lang="en-US" altLang="en-US" sz="2200" smtClean="0"/>
              <a:t> tortillas llenas (full) de carne y verduras 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b="1" smtClean="0">
                <a:solidFill>
                  <a:schemeClr val="accent2"/>
                </a:solidFill>
              </a:rPr>
              <a:t>El mole poblano-</a:t>
            </a:r>
            <a:r>
              <a:rPr lang="en-US" altLang="en-US" sz="2200" b="1" smtClean="0"/>
              <a:t> </a:t>
            </a:r>
            <a:r>
              <a:rPr lang="en-US" altLang="en-US" sz="2200" smtClean="0"/>
              <a:t>pollo con</a:t>
            </a:r>
            <a:r>
              <a:rPr lang="en-US" altLang="en-US" sz="2200" b="1" smtClean="0"/>
              <a:t> </a:t>
            </a:r>
            <a:r>
              <a:rPr lang="en-US" altLang="en-US" sz="2200" smtClean="0"/>
              <a:t>salsa (sauce) de chile, nueces (nuts) y chocolate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b="1" smtClean="0">
                <a:solidFill>
                  <a:schemeClr val="accent2"/>
                </a:solidFill>
              </a:rPr>
              <a:t>Los chiles-</a:t>
            </a:r>
            <a:r>
              <a:rPr lang="en-US" altLang="en-US" sz="2200" smtClean="0"/>
              <a:t>  muchos tipos de pimientos (peppers)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200" smtClean="0"/>
          </a:p>
        </p:txBody>
      </p:sp>
      <p:pic>
        <p:nvPicPr>
          <p:cNvPr id="25604" name="Picture 6" descr="Enchiladas with mole sauce in Old Town San Diego">
            <a:hlinkClick r:id="rId2" tooltip="Enchiladas with mole sauce in Old Town San Diego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200400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8" descr="http://www.entersandiego.com/mexico.cfm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066800"/>
            <a:ext cx="2286000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10" descr="Recipe Phot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029200"/>
            <a:ext cx="22098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12" descr="tortillas250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04800"/>
            <a:ext cx="1676400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Los deportes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4919662" cy="4267200"/>
          </a:xfrm>
        </p:spPr>
        <p:txBody>
          <a:bodyPr/>
          <a:lstStyle/>
          <a:p>
            <a:pPr eaLnBrk="1" hangingPunct="1"/>
            <a:r>
              <a:rPr lang="en-US" altLang="en-US" sz="2600" smtClean="0"/>
              <a:t>El deporte nacional es </a:t>
            </a:r>
            <a:r>
              <a:rPr lang="en-US" altLang="en-US" sz="2600" b="1" smtClean="0"/>
              <a:t>el fútbol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600" smtClean="0"/>
          </a:p>
          <a:p>
            <a:pPr eaLnBrk="1" hangingPunct="1"/>
            <a:r>
              <a:rPr lang="en-US" altLang="en-US" sz="2600" smtClean="0"/>
              <a:t>El beísbol es también popular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600" smtClean="0"/>
          </a:p>
          <a:p>
            <a:pPr eaLnBrk="1" hangingPunct="1"/>
            <a:r>
              <a:rPr lang="en-US" altLang="en-US" sz="2600" smtClean="0"/>
              <a:t>La charreada- un rodeo</a:t>
            </a:r>
          </a:p>
          <a:p>
            <a:pPr marL="742950" lvl="1" indent="-285750" eaLnBrk="1" hangingPunct="1"/>
            <a:r>
              <a:rPr lang="en-US" altLang="en-US" sz="2200" b="1" smtClean="0"/>
              <a:t>Charros</a:t>
            </a:r>
            <a:r>
              <a:rPr lang="en-US" altLang="en-US" sz="2200" smtClean="0"/>
              <a:t> = gauchos (cowboys) mexicanos </a:t>
            </a:r>
          </a:p>
        </p:txBody>
      </p:sp>
      <p:pic>
        <p:nvPicPr>
          <p:cNvPr id="26628" name="Picture 7" descr="Bucking horse at the Calgary Stampede.">
            <a:hlinkClick r:id="rId2" tooltip="Bucking horse at the Calgary Stampede.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343400"/>
            <a:ext cx="20193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9" descr="A player (wearing the red kit) has penetrated the defence (in the white kit) and is taking a shot at goal. The goalkeeper will attempt to stop the ball from crossing the goal line.">
            <a:hlinkClick r:id="rId4" tooltip="A player (wearing the red kit) has penetrated the defence (in the white kit) and is taking a shot at goal. The goalkeeper will attempt to stop the ball from crossing the goal line.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1371600"/>
            <a:ext cx="1600200" cy="1120775"/>
          </a:xfrm>
        </p:spPr>
      </p:pic>
      <p:pic>
        <p:nvPicPr>
          <p:cNvPr id="26630" name="Picture 8" descr="http://t3.gstatic.com/images?q=tbn:ANd9GcQWnqZjpY-SQrpJAt7rS_kCJ334ZzLJgY3DiUcreKLCXbzwv_G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463" y="2876550"/>
            <a:ext cx="156527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AutoShape 10" descr="data:image/jpeg;base64,/9j/4AAQSkZJRgABAQAAAQABAAD/2wCEAAkGBxQSEhQUExQWFBQXGBcVFxcXFxQXFxcXFRUXFxYUFBQYHCggGBolHBQUITEhJSkrLi4uFx8zODMsNygtLisBCgoKDg0OGxAQGywkHyQ1LCw0LCwvLCwsLCw0LC0sLCwsLCwsLCwsLCwsLCwsNCwsLCwsLCwsNCwsLCwsLCwsLP/AABEIAQAAxQMBIgACEQEDEQH/xAAcAAABBQEBAQAAAAAAAAAAAAAFAQMEBgcCAAj/xABFEAACAQIEAwYDBAkDAgQHAAABAhEAAwQSITEFQVEGEyJhcYEykaEHQrHwFBUjUmKSwdHhcqKyM4IWU3PxJCVDk7PC0v/EABoBAAIDAQEAAAAAAAAAAAAAAAADAQIEBQb/xAAwEQACAgEDAwEFCQADAAAAAAAAAQIRAwQSITFBUQUTFCJhgRUjcZGhscHh8DIz0f/aAAwDAQACEQMRAD8AxhMOedOFKJYpRm0ofdbxRQgZN4bZ0r2JflT3DzXGItEtAEn8ySeQ86gCDcinsPdArzWQWKsSMs5oAhYMZmJO0kbb8qbXCslwoeXPUSDsYOtT2AcvXJNSlu+GoOLWGFSLq+DSoSLWS+GXoOlGjiWjnQrs5bE+KrZcFqNKHENwDtYt2MCan9w5GpNO2ragyKY4hjOQNUZePPVkfEYIxO9AMbZIO1XDCYpcsMaZx1q2w0qKa5Di6KcNqQOBUzHW4oVfanQ5Vi5cMIJjMwiunw5iYqPw2yOdXO2bXd+1BCplTs34pyziTO9R8bhzJK1FwU5taqyA2cYRTN7E5qautUpMMCJqKolSsHXDTmHuRXsbZim8FbJ3q0USx9sVS03fUA16p5J4IVxWJqO1lp2q32uBN0NPHgJjaq2RRW+EqZ1otjcR3DdyMpzpbd5gzJzBTzjKYjbn0NcrhGVyqjWCRO2gnXr6VdsF2eGIwFuzdazcUHvVvAHv5uNnIRxJAbXdNRHMSIcknyMx4ZZOImecUsC3DWyIZsgjWCgkmNyQCoG288xHDWGQA3JDGMoMSUAAluY5wecGJiakYywqI4zML63h4Cqm3Chlz6jV5J0/h1B3EG/eZmliSepooJNd+oYwfAzdGapqdm2NEuA8RVUANT8dj1dGVSJI/DU/QVCnTFZYzjjckuiAK4CygAgu3MliB/2hSPqTUbF2IBZJEcpJke9NjEy+WQNYk6Aa7k8hUzG3FtZhcZRG5BBB9CN/ambr4OEs2ojJTtv/AHgELjWqDiMa00VfCEaRtpQnH4M9Kqmjv7JeB/DMz7TU63nGn1JgDzJOwpOEQi60d4LwFOIMbblhbT9o+T4iBMKvKSdJO1LlIasT60xeE8Pwl64LbXLTRz76CxJCiIaAJMnTZTULtV2at2rsWC0ZVbK/xLm8QUn97KVPlMcqI8S7BWQLpt2rgAjIM+Zv4iInYawRP4VXbN67h7osXzmDaJcM+kFmAkcp5elTDIm6EajT5cWG4cyu+Xf07AoPlp0YzSJrjEYcljXH6EavaJWOXglWrulRQwzHrXduw21LYwhDyaLRPs5eBLrRTlnGQN6k8QsgrpQwYR+hip4I2S8Em7iJ3pu3igKbbDGKZGHNRaJ2S8Dt3EAnWvVGbCGvVNoNkvBtotDpSNbEU7XL7GrgZv2ku5bumh11G49OhqbwhG7q2xd300BdgFGxAQECJnUg6RQTtbe/bEUZ7M3A9kfvKckeRzNJ/wBo9qx6q1C0dX0bZLUbZ88P8+P4K/x6Ld1goyrowGsSyjMRPmPShlu8SwqzdqOEu8OokqIIG5G8j010oZ2X7M4jGXQtpCFAzPdcEW0XqzRrsYAkmNKvhnvxifUNM8Gqaqk3a8V8vw6D9liBvT9u6Z3IBBBI3AIiR0NXbinYAYa2hHf32GcXsigKuVUYFQATlGfUk/d5UCt4ZB8Kr5SA3/KaotPNsrqfWdLgW1pv8Fx+bKxi+DYpcjiXFwBgVIMTybz0qZb7HXyue7cRRppnliJ1AgRPvVi7skAEggACIGw2jpXa2Y2BPv8A0rT7Kfn9DzcvVsab24/w5/obvRbMMCJgyREg7H33p29gVYTE/nep3EMWbwt5hqihBpGgJj6GKhcSVhZOWIHibkSBynoN6t7H4aHw9cTm6XPYGXcKhEAgH1/tR7sBj7Vtbqs/ia4AwEZwqpoQDEgl25x4aD4VfDtqCPkxgH5/0qHxPCMXS7bbI6bGJGvWNeZpctOqtDcXrs5T2ZUlHyjTU4aLTIUe3dLElnttopCkyQTI+6IMnxDlQvtJaTEAi4wPdkFVBAJc7QN4Ak/KgOF4niso7x7apuYnN0E6aTB/IoRiOMrbdvje5IiToATGY8yQCpy6fEKR7OV9DrR1uB8OV8X5CdzgqCubXCVYwKitjy+jtk21AYg6qJ021b6VYMBw0Inei6jJOUsHGjfuEGCG8iAau8bvpwaMOuw5Y3GXPjuDr3A1WmV4UjHl11IAHmSdqNYrhN+8pceC0NS7GAR/DzPyqNa4bZe29pHzXWXKzM3hUZpJVdDPhA16zzpUnG6RpTezcyN+oVUZomPePXp70v6IjLAoDh7NyyzNnOhOhls87lgTzG5OtH+EHwTGpq8WroolKUNzRBPC01muf1Tbp3iNh95IpvhuFZiMxNU71Q+lttscHAUr1TcVcykCaWr0kLSbVlkrm7sa6ri/8J9K1nCMh7VH9uak9lcRluqP3oHvMr9dPeoXaZpvtUXDTGmnT+9KnHcmmXw5XiyRyLszQ77w0zzHsARNWy12rTC94t6ybqPZtMirlJeUIZXzHYFmGgOiHnWNYnj11iSSPbT1oonH+9sW1b/q2iyj+K25zRPVXLHXfvD0Eq0uOWK9xs9b1i1TxywdY3w/nRebn2gPdR0SzbQFTbRUJQ211iAfiIknQrPSqrYvEGCT6EEH/PrNCLmMdt7PvmGb6V6xj3OjeEbgEy3y6VoU43wzzmo0uqlG8kXXzLnwXDG/cFtSAxnLJjMQCQoPUxAnmRV4wPZy2quSjXChW6DBANruxdAe3yzBbqzOjKBWW4LGMCrKcrKQQehBkEe9XjFdtLjMSgCyc0sSxHjW5A5QH7yB+7cIpjt9DLpvdsabyrlfX9C3PwywuT9mjFQ9sxaLaS6i44X457l9RqueelM3OEWXQrdsoDlytklPgdrbRHXxSY6dKpT8ZxBhu8dRplIkDwxEEf6R8qlW8fjUt94BdNuJY5SyEAsS0kaiWY+5qKNi1mKUtqxv8kVUYNrJuJOY2y6f6gpInyPhHuKk27PfEIgliyqANyAQTp6T8qkWSly45Dgu1ws9tgVb9o/iycnWWMEGddoFXHh+JW2MNmyW7YvAAABEQXcCzEA8gXfc9dTV+xihpXlm3J1TX5Mqy9nL11hmGQ981oW9A2cLmUGdB4Mp9zQ3/wAO3AwfIWFy0LsjxeCYJaNh4dZq3Ybi4wzZLXdkm+juttmuoLXdFYW5p48wGtOXrOIS0q27kNkFlMiqCoa5Ods7eLKeWk9DqDkz6zFhaUnyzdj9LlkjcW1/l+Znr8FxN+4/dWm7uQA+gWBIgSROrNMUe4dhjYvhLylVVZDEHK91wrOVYiCfEw6wg6VccNYS2FCXGCgBddRIAHiDfCTvoVkydaluTBDqt1CCDA1iPvWzJ8tJrhT9Vnkk1Xw/Wzt6TSR01SXMkqv6UymcWx0WrtksArglNfhaQfkSPrWfYXB3bt0EgqgOrHY+nJq1LiPZ3DqTfsgamSrGRzY93PwnUaaCByoFxZJ0FdHTzhOG6JvxylJ7X06kG4isPSpGDfKIoddwTqNJNE8DaMCelNhe7oaslbOomNxMiBXsP4RPlTFxCW2qQ4hfWrrrYppKKQMxrsT1r1cd+QToa9SXTZoSpUX2aaxJ8J9KirxNDzprHcSQI2vKuieZMo4+033rnD/BTfFbma6xHWnLXwVUghOdakcOHiqORUnANB1qk+g7T/8AYg2K8cCXm4BIGRfc95p8ln/3qOMQOtFeG3Q1pwOsjnqAGEjmPDt5mssIuzr67NCOLc+388fzZzg5XQkg9Cf761ZuzNhLmJsrdYLbLjMSQBlGpBJ2mI96rtlwSAMy9AGMDyyEwRvqNT0PIxwTDG7ftWgxGd1Q6EEBiASAw3ia6CfB4Pb9/F1fK/f6mv3+JWca2JwQRTbS1mS4hBWQBBWNFgnSD901A4Tjb/6qtLaTvSe9tOCNckvqII15c99qH9qu0q4UXMFhrISFCs8gaMoJy8y0H4iZ39a57IX8WljDlWU2GxAtsoWXAZvEXMaDzB5iq15Oy8ieXauqT/dFS4ZettIMHKdCQDHSDUTimORWnxPoMpJaAFgQBpAiBz05cjWOO8YNrGYlFUlVvXFAG3hcj+lCcdxC9e0jKPLf51ieCTk+eDoY9TCGNJrlJIs/De0YF3u0CBmlg2vx6QCPbyrRMBjnyIzA3pLKXQAquTLnDkQVPjTUCNRrWC2bDgkgajUGdQQdwRzrUPsz47+wu2r9zIRd8LEE6X7Fy2zGNwriy3XTnFGXQYc3Eupn96nGVtrb+xcr8z3iMNdwYAcabn96DvEHmDSWGX+PDOfukShPkJjl90j/AE1U+03Grq37xw7KxNwm0TMQXJ23iCsUljtJjbaXe+s92ykqVzO2dgCYCkMN4nUCD1iuNk9MyY/htP5/0zbh1CyxUkn3/QLcc4kFfL4SeZXSRuCZ339o89QGJ4osnXUUHwuOS4Bl0YDxgsxbTmQxJ25yaZ4owV4kSAJ9Yk+u8T5V18cFiwqMfqU0U83vcseZfC1af99/n4YaXjCnfSul4uo51Ve/HWvd+OtT7SZ2XhxeSz3OJr1pu1xUc6rffjrSG+OtHtJ+A9ljqrLGcYnUV6q33460lG+XgNkPJIbDXrZ1k1Cx1y6dNda167gkKywFBOM4W1lG3lXSjXQ4ctP3TMtPD251Mw/D2OlWq9gwRoKgsptt5U1YosQ4V1Bq8BjnTGI4Iw2qxNdYxRrAYDvF13qjxJdRkYJ9DO14VcNG+zGDZDcD9FZfMrII/wBw+VWwcPyzIqEoV7qWhAZ2VAScoBYgAluW+9CxJ9BefC5Y3FvqB72DeZiSNxrI6spGvy+RopwXGtZvWbpttcCMH8NxSDHISBHyrQMX9m4FpjaxN25cCyuZbbS2mmgXSep96rtrsRxDnY8/+pbX0MBjSlSOJPBqINNJOg7jO3iuji3hoLqVLswzarEkKusDzoL2W7VXsEr27eW5bPiAaf2bdQRuIjQ9KnYP7M8RcGZ+7QzBV3uMR8lg1x2h7B38NaVrQ79i0FLdtjlEE5jG+oA2q729yJT1ralXT5L+7M24rgrhu5iuXP4t9yfE0+csaYXAPyH1FWLivC7y3ATbu5QuYsyNCg27bFWMQMpuZTQ9L0VG1FJ5cseGuQaMM4b4DseXlOnyo7wPhrBXBEEkfVdflNRhez3FVQXYn4FBYxlOgUc9qsXDuH4wso7lralxbzXv2Sy7AKIeCZkaAE0RjTsrOWXLDao9Su4t3W9h7pMNau2y40ghGVgw6jwGR51p3ekghpIAgoBbLE7hoiADMjXbz0qv8Z7OiRsWzMpYElGKAByCQIyt4T/pO3PnH4rFWQptraujKEYmVZSsbn72hHIazSdXCO1S7nf9N3Y8ahJ8hx748IKqApUtlAEwQSKy/tHhmvX7lxVyoSMo5woAlvMxPvHKr0mMAUs7ZnPICAvrQe8qvIPh6Hce60jRRTk3JcGnXanHgSU5U32715/D9+3Qo36Eede/QSaLY7DvbaGGnIj4T5g86YRjXYWmxtWjMszatPgiNwpgN6jPgmHOjZxBPKkW3PKo92j3LPJLswAcM1eq02+HA8qSq+wxk3PyW/tLxQW7cDeqRex7v1rTMdwVXOutNp2ct9BS8c4xRfJkcmVXhxlBUXH25O2taBY4MqiAKUcHSZgUe1Sdg5WqM/tWTEEGOVGuDsymOVW0cHTpTtrhajlVZZky0ZUwHiRK0C4N2cONxapB7tSHuNEwgI0EqQWPIEQYPQ1Z+I2gJFWvsrwk4fDKdEa7Fy4TvH3RPIBeXUmphParRbNykWG3cMaAgbAfCAIAEeQp22DJOsaaToI2jw/1qDbvDkS3U8tN9fU1IS+Oe8R7nf8ApS6szMlz+fOZr2b+/tUHFY9VMzz/AMf3pbeI0nyP1Iip2Oille40WuZkRlDlgP2id4AAwJVrZIzSMw1I3B5UP7V4W+tpGweGsXXDwQbKGEIJzKfDsVUH1qx8a4eHBZDkYmcwZhOg3ymo/BkuliLnfJl8MFrZRpE5kZfFy5x6VCTQSSkig99x2QFwwt6//TS2ADl0OY3DB8tvXai/ZvsXjHxFvEY+9rbcXEtg5iTAIkjwqM3ITp0q+mycp8Z+Hn1HP61KtNKgnf73qNGqGvmK9km7bYB7W8IW5h/Com1LgDSRBzj3BJ9RWOY/Ga688rTGhI0I9wAfUzX0Efn+fz86xji/ZY27zywZV7513By2yumWInxAf2opPqI1MckZLJi6/IDYRS0E+w5DyFPYpEA19PeiGNwNy0jkJ4EYozDUSDB13idJiKqfFuIEK0br4iPIhhPmJK1ZcI5GTHNzqV7n57hZiuWGEqSARuJJAE+5oRisP3Z/hOqn+nqKcwuLDqJMBlVp10KkSdPzpWi8W7BThnUP3l1grW3hQguGSiKxbN49VmI8Q9nY8m1peTT6eskJtLp3/gywuK6F8DnTdrhd5tkPvp9KfTglzmK2Nx8ncW7weGOI2FeojY4cANa9VG4l9sjSeddqaabagS4x2uFRyrnqNkFmVhXdAQt3zro37iatUbCSwJpTjihNni6lZqSnE0I3qjTLJHXDcAL9+D8KjM3TTYH1JHtNWPFNbBm4xZtIUmT5Qg0GtQuAWosl9ZuNygGFJA15a5j71Kt2QPhAAH9NBLHU9aYkEnYgxObllHn0GpPzqPiuIBASxgAFieh/wD+FOsZ0G23qBv8AM0A4riFcsimShDNHkdR8yv5FOiqXIl8nP6Y9x82w2UeZ5nzAozhsRpp5fJf80PwdkRHPb3OrGiWFtc/f2+7/AFNWRVjty9nKqSBPyk+dE8PaMcvunWeelVRMX3hzqQVkqOmn5FWHheJcgqNdPDPLmBPTeluXNFqJr2n6cn29R1pLWMUFlLDQgkeo1Hyg11Yv5iQwKneJIBB8+f8Amg1/hYt3rjozJ3hB0J3g5vnFQueGQWNLoO0/Ijb/ABWdfaHxIWLuQghbtp3MAeK5KKhPoFM+o3q24TFXOVxbnwnKwyv03Gh08qqX2t8OFyzYvKIZGZM07K4nKRz1T8zVdtCs83GDkis4viVvEIz28QtvL+lAhhDXBeYMqIp3kCNNQQPWmO3WDtFSe7W3lvfo8ouXNbewGlo3IYgg+VDuGcCFy7hFDFVxFtrjzHgNp2V8vplSOhNQ+1uKuBGU3GZbDlMpMgQxXMB+YnShO0Y8spJ/Ev8AlST+f+/VFW4PiWW6ll/uPHqA3iE+1b5wbtRaNm0vdl7li0ozHu1HgWBDM+pMGBHOvnfCY3u76XSA0EnxLmEkESVPxamY8udaH2W4jjMQc128y2vuJb/ZAjkxVfh5aCKTLJGCuRrjp8sst4XVrkteHti7cd8hUM7MARsGJP8AWpmI4UCNqa4fdhxLM2hnM7NzGozExzo094VMMu9bom6KyY4KE3bKlieB616rTvXqcssihDfY0I4SP2retFTdWDrQzhUd60VC6MgPoKbxNoMpFOV6aogKbdAt3Cp0mol8lW8J35Uc7UYDOhZdxrVX7P38+JspcYKO8QEtMCGBjTrEepFaoLcrLrJxTNo4dCWrdpQGZFCksSoJCjMVneTJ96axXe6ZxlA5AQATt8hRTE4UXJEkfFyjpyI3251zdFxFyyGiYzbkR57kD6UlPkW2Uvttxo4SwBbP7W4SinmqqPE8dZIHuKqXYa6TfAJJzBlM6zIn8QKj9seJ9/iSfuKAieg3PuZ9oqT2MH/xNuNhqfJQNSa1dIkqPBdrAIJA84/7idfaKIY+5ksO3MKY9Y0/PnT9q2G/6ZU/dJJI26QNq47R4PLbJEkSs9B0Pz0+VJ3UUStpGedjWa1ca0x8LiRPJl/uJ/lFaJwm6Q3nt/UfWaoOO8JBGhBBHqKuHC8TmCtI1A9vX3H1qk3b3Dpwrgt05oOnXUTvuPnUK87C4o55Zjkfjmn8G2nlv/8A0KGdqL62e7utOXOLTEcs4OR/Zv8AlUR60Jom22VwJA+6NRsQaB9vcOW4diFWJUBl6Zluq3y/vRGxiwWAOjmJBgBtNCpOk6bVLx2DF+xcsuWCuhQxo4zAjSee0GpZSauLRieG7QKtqyEtZ79lb63LT+GVvXVc92w1Pw0L4rxW1iL129Z/ZguTlcQTpLBgeZIYxXfGeHHD32sXWGZGIXN4HgfeRwdiCDHQig1/BG/dyKQM0Au0AMAQZbYPGkRrtS29vJy1Kef7lrpX0rgG8O4d+k4kKqnu5zMP3VmYnoToPXyrUbNsWUC/eMQB+AFP9keG28Plw4Qurt4mAXvM58OcHfSBptAO0zXPD7ii4zXDLyRrpEaRHI9awOEs8rXRHpsEfYw2PqJwfC3Wulm0XZR0FWm9ahaaweLQnSKlY68MhrauKSXQTkXNkXD3dK9VbscU8Tjoa9TXjYo5Xh9zrU/hHDyhJNEzFCeIcVCaA0bnLghBLF45U3NP2LoYSKoPEL73eelHOy/EZGQ7jSp9nxZMlRY71vMCDWecSwf6PjLNyDkF22zR0FxSfoK0YUC7V8PFy0Y3jT1q2GW2RRmrA6+/4iKEds2jA32/dQN/Iwn6CpHCMb31i1dH37avz0MBsvsSR7VPxFhbisjqGRgylSJDBgJBHMHWldHyHzPmbiOOztpU/svxLJiLbHUKwJA0kAyR8qA8UsdzfvWpnu7ty1J593cZJ/205w65DrG8wPU6CunsW2iN7bPp/DWFB0G5mZJ69dqF9tVAwjvzTKdOmaDPlrNGLTAQOQj+o/tQXt3iAmBvE7EKvubgFc1W5Flw0YzxTiTMdBV17NHNZlvuDMPiB31hhtr+NZzjMeo2q0dgO0lvO1m6QodfCSYGZdhJ0EgnfmBWrLj+74RMp/FyaRw/GEANmMfF8Qfb4tB+dah9pL4v2IAhEeWJnUqvh1266elDbCMTlYHLMKWkka6CUc8jzFL2rxP6LhBZa4rXAMzAHZYPiyySNoEnXXpXMUpU32HbY7ku7HezfFxiMPndFIVsjBmC6rBBVjG4I35z0mrHwy8pEW9Pi0zFhvsMvhn3rOeFC5h+GX8Ui5jnzBCxUZLZyuQRqDq8/wCgUDw/2q3l+DD20aIzs73PeIX8adDJcVYjO4wk0TPtXwqrxB2MkNbtMc4LW1eCsZfhzZEBg7STz0pcZwdQASdAoUEkgkgcwYHyqRxrily+C964zFmLmdixABMbDQAR0AFSuyPZTEcSbPbYWrAJDXmhj/ELaT4miNTA13qU7EYZqcNyVGh/Y7dNwX8wzC33aJcOrCQxZJ9l9j6VM4r2dHf3CPvMX/nOb8SatnZ3glnBWBZsLCjxMTqzuRq7tzbQewAGgFB+0uPW3fCnSUB/3MP6VZWl8JohcpFcw/CClyZoti7Xgpq5xJN5oLxTtEoBA19KhbpMdKFIrOPcpdeOdeodjseXcmIpK6UY8ciA7x7tYqCFOtVYcZZzJ1qrXHLGSZpbd8rS444ooptFs/XB2iu+E8Y7u8G5E61W/wBNEUw+JNXUIkym2brhuLoVBkVzf4jbYESKxJOJ3AIDmKX9a3f3zSvd15K7z6X7DYtXwqKp+B2T3zsfwdasYOg8v6dPnWP/AGGXXZMS9xh3edQgO5uhPH7ZWtVp2I4gAYKlmYTl6L8JLEkBV09+UxWbKlGTLpOXQ+f/ALTcF3PE8SOTsLy+l1Qzf789DeyuGN/GYezMZ7qAnoA0sR55Q1WP7Zzmxlq6sG21lbeYMGGdHcsum0B0339jQT7OW/8AmeE/9Q//AI3rfCV47XgU01Kj6cRp19D82qn/AGvXynDLpEavbBnoby7ee1WGzbXTNBaOnnqfKqN9ul4jAWQNmxCZvTurrAfMD5VhxL7xDJdDFHuFqewjZWBOxkH0YFSfrNQ++ArgOW0ArpNJqhMuVyE8ISjnKzI065WK6jrFTL2NNtHJlgwh9dSDvqedDMxBRjzGU+q7fMR7zU4DvCoPN7QPobir+BrjrGlk2S8mBOcMsXfRm537Hd4W3aaD+zVXEaMSs3NAI1ObTzrBe0fCDhMQ1uCEYC5bmZNtvh36QR7V9NnAqzgtrB0HKYO9Zt9unCps4bEAT3bd02mwcErPuh/mqHHg6Wo5RV/s34PZxd1xeTP3aq6A6rOcKSynRtCYB0ncGtrwlgIgVFyrDARr8TT+Mn3rH/sgaMS45G1PyuJ/etnwvKNjH96vjdRFaZJwJaDr+dh/eqD28tg4pc24tr/yer+h/v8AOax77RcYDjbhzRlVE+Qzfixq+NOTNeN1KyUttANxQ3iZtgHUVUsTxePvE+9BsVxItzrRHA+rYyedUF8TilzGNaSgAuE0lajNvIImlFXsdn16Uv8A4fXpXJ+0oDfYMoRSvRV/HZ9aX9QLR9pw8B7uzP4PSlynpWgjgCUv6hTpUfakfAe7sf8Asb7R9xcfDXIFu4e8Unk6gBlAjUsAu+2U9aLYztJdvYe3nlXxZa/cCkQtucti3qZyhApgbkkxqaGcP4bbtPJU+JXQMDHdhkIe7PUJmA/iZanrfDMGVVVYypr8Pd/AgHllH8tZ82pWTlDseNxKV2t4gjxatJlCXHLDXfbn6tQXhuMuWLtu9b+O26uvqpmD5GI96vX6iSuhwJOn0pmL1CEIqKQueFydln4l2qLJaFi4LecJdZ2kjxQWUlRIAkCY3PrQrtR2hfE8IuLdjMbtpFMRJVg+YDrlDTFCuLYIW7NqwxHeDOzhd07xiy22I5iEB85p9OFeBFJJAAiSTuJJ19T9KXHOseTe+gxxuG0z8YY9DRbhjqg1FWs8HWvfqZelal6tBdhPuz8lOxdwOxCgwdv9Q2/qPepPCGll9VP8rAj6irT+pk6VW8Sos4h1G0gjykAmPcmky1cc09y6mDW4XjSmfTFrc+o/5EUB+0q3bPDcSLphSqhf/U70C1t/GUHvTPYHtB+m4bvD8aM1q5H7yEENHKQyn1JqH9reEuXuHuluSQ6v4dScjZgPpP8A2xzFNfQ1P448dzOPswxIt4tQfvq6e+jD6oB71t2H09pPyEV8o2uK3LbiHZcpDZlMMDvIbl619Mdi+K/peDsX5BL21zxt3gYrdAHLxK1GPpQvT45Y4NS8hzFXltozMYVFJJPIKASfoa+Y+PcTu4q/dukEB3dwOgZiVB9BArfu3RP6IyzAcqp8xOaKzH9Vr0qHrI4HVGmONyV2Z6ME53muhgyOVaD+rF6Un6sXpUfay8FvdygNZbpXqvx4YvSvUfay8Ee7/Mni2KXu6UClrgWaLEFul7uugKWiws57uvd3TgpRRYWD+K2WNs5RMiCBvlkMcs8/CKH8GwTPla4jKqSbYZjMmVJK7jQnfferDXopiyNR2huG+7pjiF9rVq5cTRlUkGCYMRmAGum/tUwLS5apF07Cyg28TcvlbSMpYkEmGBIBBOnKJj/2q893XrODRCSiKs75VAmNpinstMyZN/QNwz3dLkp3JS5KUFjISqX2ktJZxJZtri59TEFYUgGPIHQ8zV6yUA7Z8IN+yGUeO2wYHoCQG9tj7U/Ty2zXzKTpok/YbxmMRiLDtHfAXUnbMpOcepUj/wC3Wp9oeId3bbY5lYCddSfD+M+1fOOHe9aui93kOsZSrKSCo8MZdNIA57edbVxnE9/Ywt799WkdGGUNHlINdbLk2Y2+4iML57f7/wAMW7XcK7jE51UZDluANqpOuZCOYlZjzq//AGI9oz3l3COAocnEWgM0Ax+0tjMSY+FhJ5PTPaPgzYhBky5hybQEf6gJBHL1NPfZr2bNrEpfuW3tsATD3FZjnBUZQug66mdPOlaXLuSXcbLGqbtGg9tbTGwhEkB/F0HhgH6x71SStabdQXEZGOZShExrJ018xoazfu6za+DU1LyGKSqhqK9ApzJSd3WDkbaGyBSU73dLUWwsih6XvK4mkmmCx4PXu8psE17WigHBcrrvKZmlE1FAPG5Xu8pkA0utFEj3eV4XTTOtKKgB8XqUXaYivCgCR3lezmo9LUgSM1PYQSwB2IIPupqDrUrhv/UX3/4mpXUF1OcN9ma3WF61dFqGOZTbz7QZXxDXfcHXWasvaXBLYsWbazCMVBO58CkkxzJk+9HezLTbM75p9mWhXbt/Ba82J98oFdSSXsW/kUnOTlt7FTzUSwhIyP5R7pr/APq3zoRNEeFXgGUN8Ob8QY/Aj3FZ9FOsleQmuC6WLugPrr5ETVCxJh2HRiPqauVpSjBSIWdMuvhKbgncVT+KKBeuxtneP5jWr1BfBFi8XUYzV6a4pa5I46mvVxPlXqngCNFKK9pSgCpoBCK8K6kUoIqKA4IpYroEV4EUUBzlpQtdSKTNUUAmU14qa6zV6fWigOQKXLSyKTMKKA9lpQvnSE+RrwueVRQHWWncI2R1boQf70znpDiQnjbRV8TE9BqalLkmzTeG29AyTDKpPSRO1BO3q6WhGktr5gCB+NUPhv2jYZMRcuIuICtGZswW2AsAnu7lzLPLaTVn7TdoLWMSxcsPnSGOxG5An10I9q6mV/ctVQpr4rsC5aIcCsZ7ypyYNPoFLfiBQwXKewnFlwzi64LKAwKqJYypEKNJPlIrn4eMkfxLvoX7hTkRZufEmqN1WDpPpP0qr9q8H3d8kTlcB55E7NHuJ96c4T23w9xLbsl63bCgreu2wEIGbMAVZi2mbkae7YcSS8LfdtmC7tqATcEhQDzAQE/61611NXHdi/ATD/kV2a9NN5qQmuMPHg1epnNXqkBkP5ilHqK47k/w/Wue4PQfNqvRI8D510AfKmO4P5Y0osN+SaKCh8A+VdQai9wfy7V44c+f8x/vUUBJ16Uuby+lRhZbqf5q77o9T86AHg3ka8TTPdN+8fmKTum/eP0ooCRmH5FJnFMd0375pe6b976CooCT3ukTpyGsVzPpUcoeT/SkNh//ADP9v+aKAk5vSgXaXiKW2TvgSmRmXLnOZwdLRhSASBIM8jMaUUFh/wDzB/L/AJpf0c82mJPw7aEae00zHJQlZDRU8P2fS9dDYO/bd0uK0NCqCuV1ysxy3NwCBBHSrq2CxFsk30wltW8SphoHiJJuO4gb+GDrtuaH4jhaXDLrbeJALW1JAPqDXdvCFQAoVQNAAABHstaMmoU4OJRRpkzTyoB2v4otm0VCh7rAhdhkBEd5J28v8UUNl/3h8v8AFDMb2f7273j3CTAEQpGnSRpSMO1SuTLSuuCq9kMYq3bVq/aa9ZJyFEfKzZ5AQE6RmYSJEia0/HXgzaGQJ1GxZjLuPUnTooUcqB4Dg6WdUVc/NzJczOmphf8AtAnnNTAjfmadnzqa2x6FYxrqSMwpCwpsg/ma5E1kovY8Wr1NSeleqaCz/9k="/>
          <p:cNvSpPr>
            <a:spLocks noChangeAspect="1" noChangeArrowheads="1"/>
          </p:cNvSpPr>
          <p:nvPr/>
        </p:nvSpPr>
        <p:spPr bwMode="auto">
          <a:xfrm>
            <a:off x="173038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6632" name="AutoShape 12" descr="data:image/jpeg;base64,/9j/4AAQSkZJRgABAQAAAQABAAD/2wCEAAkGBxQSEhQUExQWFBQXGBcVFxcXFxQXFxcXFRUXFxYUFBQYHCggGBolHBQUITEhJSkrLi4uFx8zODMsNygtLisBCgoKDg0OGxAQGywkHyQ1LCw0LCwvLCwsLCw0LC0sLCwsLCwsLCwsLCwsLCwsNCwsLCwsLCwsNCwsLCwsLCwsLP/AABEIAQAAxQMBIgACEQEDEQH/xAAcAAABBQEBAQAAAAAAAAAAAAAFAQMEBgcCAAj/xABFEAACAQIEAwYDBAkDAgQHAAABAhEAAwQSITEFQVEGEyJhcYEykaEHQrHwFBUjUmKSwdHhcqKyM4IWU3PxJCVDk7PC0v/EABoBAAIDAQEAAAAAAAAAAAAAAAADAQIEBQb/xAAwEQACAgEDAwEFCQADAAAAAAAAAQIRAwQSITFBUQUTFCJhgRUjcZGhscHh8DIz0f/aAAwDAQACEQMRAD8AxhMOedOFKJYpRm0ofdbxRQgZN4bZ0r2JflT3DzXGItEtAEn8ySeQ86gCDcinsPdArzWQWKsSMs5oAhYMZmJO0kbb8qbXCslwoeXPUSDsYOtT2AcvXJNSlu+GoOLWGFSLq+DSoSLWS+GXoOlGjiWjnQrs5bE+KrZcFqNKHENwDtYt2MCan9w5GpNO2ragyKY4hjOQNUZePPVkfEYIxO9AMbZIO1XDCYpcsMaZx1q2w0qKa5Di6KcNqQOBUzHW4oVfanQ5Vi5cMIJjMwiunw5iYqPw2yOdXO2bXd+1BCplTs34pyziTO9R8bhzJK1FwU5taqyA2cYRTN7E5qautUpMMCJqKolSsHXDTmHuRXsbZim8FbJ3q0USx9sVS03fUA16p5J4IVxWJqO1lp2q32uBN0NPHgJjaq2RRW+EqZ1otjcR3DdyMpzpbd5gzJzBTzjKYjbn0NcrhGVyqjWCRO2gnXr6VdsF2eGIwFuzdazcUHvVvAHv5uNnIRxJAbXdNRHMSIcknyMx4ZZOImecUsC3DWyIZsgjWCgkmNyQCoG288xHDWGQA3JDGMoMSUAAluY5wecGJiakYywqI4zML63h4Cqm3Chlz6jV5J0/h1B3EG/eZmliSepooJNd+oYwfAzdGapqdm2NEuA8RVUANT8dj1dGVSJI/DU/QVCnTFZYzjjckuiAK4CygAgu3MliB/2hSPqTUbF2IBZJEcpJke9NjEy+WQNYk6Aa7k8hUzG3FtZhcZRG5BBB9CN/ambr4OEs2ojJTtv/AHgELjWqDiMa00VfCEaRtpQnH4M9Kqmjv7JeB/DMz7TU63nGn1JgDzJOwpOEQi60d4LwFOIMbblhbT9o+T4iBMKvKSdJO1LlIasT60xeE8Pwl64LbXLTRz76CxJCiIaAJMnTZTULtV2at2rsWC0ZVbK/xLm8QUn97KVPlMcqI8S7BWQLpt2rgAjIM+Zv4iInYawRP4VXbN67h7osXzmDaJcM+kFmAkcp5elTDIm6EajT5cWG4cyu+Xf07AoPlp0YzSJrjEYcljXH6EavaJWOXglWrulRQwzHrXduw21LYwhDyaLRPs5eBLrRTlnGQN6k8QsgrpQwYR+hip4I2S8Em7iJ3pu3igKbbDGKZGHNRaJ2S8Dt3EAnWvVGbCGvVNoNkvBtotDpSNbEU7XL7GrgZv2ku5bumh11G49OhqbwhG7q2xd300BdgFGxAQECJnUg6RQTtbe/bEUZ7M3A9kfvKckeRzNJ/wBo9qx6q1C0dX0bZLUbZ88P8+P4K/x6Ld1goyrowGsSyjMRPmPShlu8SwqzdqOEu8OokqIIG5G8j010oZ2X7M4jGXQtpCFAzPdcEW0XqzRrsYAkmNKvhnvxifUNM8Gqaqk3a8V8vw6D9liBvT9u6Z3IBBBI3AIiR0NXbinYAYa2hHf32GcXsigKuVUYFQATlGfUk/d5UCt4ZB8Kr5SA3/KaotPNsrqfWdLgW1pv8Fx+bKxi+DYpcjiXFwBgVIMTybz0qZb7HXyue7cRRppnliJ1AgRPvVi7skAEggACIGw2jpXa2Y2BPv8A0rT7Kfn9DzcvVsab24/w5/obvRbMMCJgyREg7H33p29gVYTE/nep3EMWbwt5hqihBpGgJj6GKhcSVhZOWIHibkSBynoN6t7H4aHw9cTm6XPYGXcKhEAgH1/tR7sBj7Vtbqs/ia4AwEZwqpoQDEgl25x4aD4VfDtqCPkxgH5/0qHxPCMXS7bbI6bGJGvWNeZpctOqtDcXrs5T2ZUlHyjTU4aLTIUe3dLElnttopCkyQTI+6IMnxDlQvtJaTEAi4wPdkFVBAJc7QN4Ak/KgOF4niso7x7apuYnN0E6aTB/IoRiOMrbdvje5IiToATGY8yQCpy6fEKR7OV9DrR1uB8OV8X5CdzgqCubXCVYwKitjy+jtk21AYg6qJ021b6VYMBw0Inei6jJOUsHGjfuEGCG8iAau8bvpwaMOuw5Y3GXPjuDr3A1WmV4UjHl11IAHmSdqNYrhN+8pceC0NS7GAR/DzPyqNa4bZe29pHzXWXKzM3hUZpJVdDPhA16zzpUnG6RpTezcyN+oVUZomPePXp70v6IjLAoDh7NyyzNnOhOhls87lgTzG5OtH+EHwTGpq8WroolKUNzRBPC01muf1Tbp3iNh95IpvhuFZiMxNU71Q+lttscHAUr1TcVcykCaWr0kLSbVlkrm7sa6ri/8J9K1nCMh7VH9uak9lcRluqP3oHvMr9dPeoXaZpvtUXDTGmnT+9KnHcmmXw5XiyRyLszQ77w0zzHsARNWy12rTC94t6ybqPZtMirlJeUIZXzHYFmGgOiHnWNYnj11iSSPbT1oonH+9sW1b/q2iyj+K25zRPVXLHXfvD0Eq0uOWK9xs9b1i1TxywdY3w/nRebn2gPdR0SzbQFTbRUJQ211iAfiIknQrPSqrYvEGCT6EEH/PrNCLmMdt7PvmGb6V6xj3OjeEbgEy3y6VoU43wzzmo0uqlG8kXXzLnwXDG/cFtSAxnLJjMQCQoPUxAnmRV4wPZy2quSjXChW6DBANruxdAe3yzBbqzOjKBWW4LGMCrKcrKQQehBkEe9XjFdtLjMSgCyc0sSxHjW5A5QH7yB+7cIpjt9DLpvdsabyrlfX9C3PwywuT9mjFQ9sxaLaS6i44X457l9RqueelM3OEWXQrdsoDlytklPgdrbRHXxSY6dKpT8ZxBhu8dRplIkDwxEEf6R8qlW8fjUt94BdNuJY5SyEAsS0kaiWY+5qKNi1mKUtqxv8kVUYNrJuJOY2y6f6gpInyPhHuKk27PfEIgliyqANyAQTp6T8qkWSly45Dgu1ws9tgVb9o/iycnWWMEGddoFXHh+JW2MNmyW7YvAAABEQXcCzEA8gXfc9dTV+xihpXlm3J1TX5Mqy9nL11hmGQ981oW9A2cLmUGdB4Mp9zQ3/wAO3AwfIWFy0LsjxeCYJaNh4dZq3Ybi4wzZLXdkm+juttmuoLXdFYW5p48wGtOXrOIS0q27kNkFlMiqCoa5Ods7eLKeWk9DqDkz6zFhaUnyzdj9LlkjcW1/l+Znr8FxN+4/dWm7uQA+gWBIgSROrNMUe4dhjYvhLylVVZDEHK91wrOVYiCfEw6wg6VccNYS2FCXGCgBddRIAHiDfCTvoVkydaluTBDqt1CCDA1iPvWzJ8tJrhT9Vnkk1Xw/Wzt6TSR01SXMkqv6UymcWx0WrtksArglNfhaQfkSPrWfYXB3bt0EgqgOrHY+nJq1LiPZ3DqTfsgamSrGRzY93PwnUaaCByoFxZJ0FdHTzhOG6JvxylJ7X06kG4isPSpGDfKIoddwTqNJNE8DaMCelNhe7oaslbOomNxMiBXsP4RPlTFxCW2qQ4hfWrrrYppKKQMxrsT1r1cd+QToa9SXTZoSpUX2aaxJ8J9KirxNDzprHcSQI2vKuieZMo4+033rnD/BTfFbma6xHWnLXwVUghOdakcOHiqORUnANB1qk+g7T/8AYg2K8cCXm4BIGRfc95p8ln/3qOMQOtFeG3Q1pwOsjnqAGEjmPDt5mssIuzr67NCOLc+388fzZzg5XQkg9Cf761ZuzNhLmJsrdYLbLjMSQBlGpBJ2mI96rtlwSAMy9AGMDyyEwRvqNT0PIxwTDG7ftWgxGd1Q6EEBiASAw3ia6CfB4Pb9/F1fK/f6mv3+JWca2JwQRTbS1mS4hBWQBBWNFgnSD901A4Tjb/6qtLaTvSe9tOCNckvqII15c99qH9qu0q4UXMFhrISFCs8gaMoJy8y0H4iZ39a57IX8WljDlWU2GxAtsoWXAZvEXMaDzB5iq15Oy8ieXauqT/dFS4ZettIMHKdCQDHSDUTimORWnxPoMpJaAFgQBpAiBz05cjWOO8YNrGYlFUlVvXFAG3hcj+lCcdxC9e0jKPLf51ieCTk+eDoY9TCGNJrlJIs/De0YF3u0CBmlg2vx6QCPbyrRMBjnyIzA3pLKXQAquTLnDkQVPjTUCNRrWC2bDgkgajUGdQQdwRzrUPsz47+wu2r9zIRd8LEE6X7Fy2zGNwriy3XTnFGXQYc3Eupn96nGVtrb+xcr8z3iMNdwYAcabn96DvEHmDSWGX+PDOfukShPkJjl90j/AE1U+03Grq37xw7KxNwm0TMQXJ23iCsUljtJjbaXe+s92ykqVzO2dgCYCkMN4nUCD1iuNk9MyY/htP5/0zbh1CyxUkn3/QLcc4kFfL4SeZXSRuCZ339o89QGJ4osnXUUHwuOS4Bl0YDxgsxbTmQxJ25yaZ4owV4kSAJ9Yk+u8T5V18cFiwqMfqU0U83vcseZfC1af99/n4YaXjCnfSul4uo51Ve/HWvd+OtT7SZ2XhxeSz3OJr1pu1xUc6rffjrSG+OtHtJ+A9ljqrLGcYnUV6q33460lG+XgNkPJIbDXrZ1k1Cx1y6dNda167gkKywFBOM4W1lG3lXSjXQ4ctP3TMtPD251Mw/D2OlWq9gwRoKgsptt5U1YosQ4V1Bq8BjnTGI4Iw2qxNdYxRrAYDvF13qjxJdRkYJ9DO14VcNG+zGDZDcD9FZfMrII/wBw+VWwcPyzIqEoV7qWhAZ2VAScoBYgAluW+9CxJ9BefC5Y3FvqB72DeZiSNxrI6spGvy+RopwXGtZvWbpttcCMH8NxSDHISBHyrQMX9m4FpjaxN25cCyuZbbS2mmgXSep96rtrsRxDnY8/+pbX0MBjSlSOJPBqINNJOg7jO3iuji3hoLqVLswzarEkKusDzoL2W7VXsEr27eW5bPiAaf2bdQRuIjQ9KnYP7M8RcGZ+7QzBV3uMR8lg1x2h7B38NaVrQ79i0FLdtjlEE5jG+oA2q729yJT1ralXT5L+7M24rgrhu5iuXP4t9yfE0+csaYXAPyH1FWLivC7y3ATbu5QuYsyNCg27bFWMQMpuZTQ9L0VG1FJ5cseGuQaMM4b4DseXlOnyo7wPhrBXBEEkfVdflNRhez3FVQXYn4FBYxlOgUc9qsXDuH4wso7lralxbzXv2Sy7AKIeCZkaAE0RjTsrOWXLDao9Su4t3W9h7pMNau2y40ghGVgw6jwGR51p3ekghpIAgoBbLE7hoiADMjXbz0qv8Z7OiRsWzMpYElGKAByCQIyt4T/pO3PnH4rFWQptraujKEYmVZSsbn72hHIazSdXCO1S7nf9N3Y8ahJ8hx748IKqApUtlAEwQSKy/tHhmvX7lxVyoSMo5woAlvMxPvHKr0mMAUs7ZnPICAvrQe8qvIPh6Hce60jRRTk3JcGnXanHgSU5U32715/D9+3Qo36Eede/QSaLY7DvbaGGnIj4T5g86YRjXYWmxtWjMszatPgiNwpgN6jPgmHOjZxBPKkW3PKo92j3LPJLswAcM1eq02+HA8qSq+wxk3PyW/tLxQW7cDeqRex7v1rTMdwVXOutNp2ct9BS8c4xRfJkcmVXhxlBUXH25O2taBY4MqiAKUcHSZgUe1Sdg5WqM/tWTEEGOVGuDsymOVW0cHTpTtrhajlVZZky0ZUwHiRK0C4N2cONxapB7tSHuNEwgI0EqQWPIEQYPQ1Z+I2gJFWvsrwk4fDKdEa7Fy4TvH3RPIBeXUmphParRbNykWG3cMaAgbAfCAIAEeQp22DJOsaaToI2jw/1qDbvDkS3U8tN9fU1IS+Oe8R7nf8ApS6szMlz+fOZr2b+/tUHFY9VMzz/AMf3pbeI0nyP1Iip2Oille40WuZkRlDlgP2id4AAwJVrZIzSMw1I3B5UP7V4W+tpGweGsXXDwQbKGEIJzKfDsVUH1qx8a4eHBZDkYmcwZhOg3ymo/BkuliLnfJl8MFrZRpE5kZfFy5x6VCTQSSkig99x2QFwwt6//TS2ADl0OY3DB8tvXai/ZvsXjHxFvEY+9rbcXEtg5iTAIkjwqM3ITp0q+mycp8Z+Hn1HP61KtNKgnf73qNGqGvmK9km7bYB7W8IW5h/Com1LgDSRBzj3BJ9RWOY/Ga688rTGhI0I9wAfUzX0Efn+fz86xji/ZY27zywZV7513By2yumWInxAf2opPqI1MckZLJi6/IDYRS0E+w5DyFPYpEA19PeiGNwNy0jkJ4EYozDUSDB13idJiKqfFuIEK0br4iPIhhPmJK1ZcI5GTHNzqV7n57hZiuWGEqSARuJJAE+5oRisP3Z/hOqn+nqKcwuLDqJMBlVp10KkSdPzpWi8W7BThnUP3l1grW3hQguGSiKxbN49VmI8Q9nY8m1peTT6eskJtLp3/gywuK6F8DnTdrhd5tkPvp9KfTglzmK2Nx8ncW7weGOI2FeojY4cANa9VG4l9sjSeddqaabagS4x2uFRyrnqNkFmVhXdAQt3zro37iatUbCSwJpTjihNni6lZqSnE0I3qjTLJHXDcAL9+D8KjM3TTYH1JHtNWPFNbBm4xZtIUmT5Qg0GtQuAWosl9ZuNygGFJA15a5j71Kt2QPhAAH9NBLHU9aYkEnYgxObllHn0GpPzqPiuIBASxgAFieh/wD+FOsZ0G23qBv8AM0A4riFcsimShDNHkdR8yv5FOiqXIl8nP6Y9x82w2UeZ5nzAozhsRpp5fJf80PwdkRHPb3OrGiWFtc/f2+7/AFNWRVjty9nKqSBPyk+dE8PaMcvunWeelVRMX3hzqQVkqOmn5FWHheJcgqNdPDPLmBPTeluXNFqJr2n6cn29R1pLWMUFlLDQgkeo1Hyg11Yv5iQwKneJIBB8+f8Amg1/hYt3rjozJ3hB0J3g5vnFQueGQWNLoO0/Ijb/ABWdfaHxIWLuQghbtp3MAeK5KKhPoFM+o3q24TFXOVxbnwnKwyv03Gh08qqX2t8OFyzYvKIZGZM07K4nKRz1T8zVdtCs83GDkis4viVvEIz28QtvL+lAhhDXBeYMqIp3kCNNQQPWmO3WDtFSe7W3lvfo8ouXNbewGlo3IYgg+VDuGcCFy7hFDFVxFtrjzHgNp2V8vplSOhNQ+1uKuBGU3GZbDlMpMgQxXMB+YnShO0Y8spJ/Ev8AlST+f+/VFW4PiWW6ll/uPHqA3iE+1b5wbtRaNm0vdl7li0ozHu1HgWBDM+pMGBHOvnfCY3u76XSA0EnxLmEkESVPxamY8udaH2W4jjMQc128y2vuJb/ZAjkxVfh5aCKTLJGCuRrjp8sst4XVrkteHti7cd8hUM7MARsGJP8AWpmI4UCNqa4fdhxLM2hnM7NzGozExzo094VMMu9bom6KyY4KE3bKlieB616rTvXqcssihDfY0I4SP2retFTdWDrQzhUd60VC6MgPoKbxNoMpFOV6aogKbdAt3Cp0mol8lW8J35Uc7UYDOhZdxrVX7P38+JspcYKO8QEtMCGBjTrEepFaoLcrLrJxTNo4dCWrdpQGZFCksSoJCjMVneTJ96axXe6ZxlA5AQATt8hRTE4UXJEkfFyjpyI3251zdFxFyyGiYzbkR57kD6UlPkW2Uvttxo4SwBbP7W4SinmqqPE8dZIHuKqXYa6TfAJJzBlM6zIn8QKj9seJ9/iSfuKAieg3PuZ9oqT2MH/xNuNhqfJQNSa1dIkqPBdrAIJA84/7idfaKIY+5ksO3MKY9Y0/PnT9q2G/6ZU/dJJI26QNq47R4PLbJEkSs9B0Pz0+VJ3UUStpGedjWa1ca0x8LiRPJl/uJ/lFaJwm6Q3nt/UfWaoOO8JBGhBBHqKuHC8TmCtI1A9vX3H1qk3b3Dpwrgt05oOnXUTvuPnUK87C4o55Zjkfjmn8G2nlv/8A0KGdqL62e7utOXOLTEcs4OR/Zv8AlUR60Jom22VwJA+6NRsQaB9vcOW4diFWJUBl6Zluq3y/vRGxiwWAOjmJBgBtNCpOk6bVLx2DF+xcsuWCuhQxo4zAjSee0GpZSauLRieG7QKtqyEtZ79lb63LT+GVvXVc92w1Pw0L4rxW1iL129Z/ZguTlcQTpLBgeZIYxXfGeHHD32sXWGZGIXN4HgfeRwdiCDHQig1/BG/dyKQM0Au0AMAQZbYPGkRrtS29vJy1Kef7lrpX0rgG8O4d+k4kKqnu5zMP3VmYnoToPXyrUbNsWUC/eMQB+AFP9keG28Plw4Qurt4mAXvM58OcHfSBptAO0zXPD7ii4zXDLyRrpEaRHI9awOEs8rXRHpsEfYw2PqJwfC3Wulm0XZR0FWm9ahaaweLQnSKlY68MhrauKSXQTkXNkXD3dK9VbscU8Tjoa9TXjYo5Xh9zrU/hHDyhJNEzFCeIcVCaA0bnLghBLF45U3NP2LoYSKoPEL73eelHOy/EZGQ7jSp9nxZMlRY71vMCDWecSwf6PjLNyDkF22zR0FxSfoK0YUC7V8PFy0Y3jT1q2GW2RRmrA6+/4iKEds2jA32/dQN/Iwn6CpHCMb31i1dH37avz0MBsvsSR7VPxFhbisjqGRgylSJDBgJBHMHWldHyHzPmbiOOztpU/svxLJiLbHUKwJA0kAyR8qA8UsdzfvWpnu7ty1J593cZJ/205w65DrG8wPU6CunsW2iN7bPp/DWFB0G5mZJ69dqF9tVAwjvzTKdOmaDPlrNGLTAQOQj+o/tQXt3iAmBvE7EKvubgFc1W5Flw0YzxTiTMdBV17NHNZlvuDMPiB31hhtr+NZzjMeo2q0dgO0lvO1m6QodfCSYGZdhJ0EgnfmBWrLj+74RMp/FyaRw/GEANmMfF8Qfb4tB+dah9pL4v2IAhEeWJnUqvh1266elDbCMTlYHLMKWkka6CUc8jzFL2rxP6LhBZa4rXAMzAHZYPiyySNoEnXXpXMUpU32HbY7ku7HezfFxiMPndFIVsjBmC6rBBVjG4I35z0mrHwy8pEW9Pi0zFhvsMvhn3rOeFC5h+GX8Ui5jnzBCxUZLZyuQRqDq8/wCgUDw/2q3l+DD20aIzs73PeIX8adDJcVYjO4wk0TPtXwqrxB2MkNbtMc4LW1eCsZfhzZEBg7STz0pcZwdQASdAoUEkgkgcwYHyqRxrily+C964zFmLmdixABMbDQAR0AFSuyPZTEcSbPbYWrAJDXmhj/ELaT4miNTA13qU7EYZqcNyVGh/Y7dNwX8wzC33aJcOrCQxZJ9l9j6VM4r2dHf3CPvMX/nOb8SatnZ3glnBWBZsLCjxMTqzuRq7tzbQewAGgFB+0uPW3fCnSUB/3MP6VZWl8JohcpFcw/CClyZoti7Xgpq5xJN5oLxTtEoBA19KhbpMdKFIrOPcpdeOdeodjseXcmIpK6UY8ciA7x7tYqCFOtVYcZZzJ1qrXHLGSZpbd8rS444ooptFs/XB2iu+E8Y7u8G5E61W/wBNEUw+JNXUIkym2brhuLoVBkVzf4jbYESKxJOJ3AIDmKX9a3f3zSvd15K7z6X7DYtXwqKp+B2T3zsfwdasYOg8v6dPnWP/AGGXXZMS9xh3edQgO5uhPH7ZWtVp2I4gAYKlmYTl6L8JLEkBV09+UxWbKlGTLpOXQ+f/ALTcF3PE8SOTsLy+l1Qzf789DeyuGN/GYezMZ7qAnoA0sR55Q1WP7Zzmxlq6sG21lbeYMGGdHcsum0B0339jQT7OW/8AmeE/9Q//AI3rfCV47XgU01Kj6cRp19D82qn/AGvXynDLpEavbBnoby7ee1WGzbXTNBaOnnqfKqN9ul4jAWQNmxCZvTurrAfMD5VhxL7xDJdDFHuFqewjZWBOxkH0YFSfrNQ++ArgOW0ArpNJqhMuVyE8ISjnKzI065WK6jrFTL2NNtHJlgwh9dSDvqedDMxBRjzGU+q7fMR7zU4DvCoPN7QPobir+BrjrGlk2S8mBOcMsXfRm537Hd4W3aaD+zVXEaMSs3NAI1ObTzrBe0fCDhMQ1uCEYC5bmZNtvh36QR7V9NnAqzgtrB0HKYO9Zt9unCps4bEAT3bd02mwcErPuh/mqHHg6Wo5RV/s34PZxd1xeTP3aq6A6rOcKSynRtCYB0ncGtrwlgIgVFyrDARr8TT+Mn3rH/sgaMS45G1PyuJ/etnwvKNjH96vjdRFaZJwJaDr+dh/eqD28tg4pc24tr/yer+h/v8AOax77RcYDjbhzRlVE+Qzfixq+NOTNeN1KyUttANxQ3iZtgHUVUsTxePvE+9BsVxItzrRHA+rYyedUF8TilzGNaSgAuE0lajNvIImlFXsdn16Uv8A4fXpXJ+0oDfYMoRSvRV/HZ9aX9QLR9pw8B7uzP4PSlynpWgjgCUv6hTpUfakfAe7sf8Asb7R9xcfDXIFu4e8Unk6gBlAjUsAu+2U9aLYztJdvYe3nlXxZa/cCkQtucti3qZyhApgbkkxqaGcP4bbtPJU+JXQMDHdhkIe7PUJmA/iZanrfDMGVVVYypr8Pd/AgHllH8tZ82pWTlDseNxKV2t4gjxatJlCXHLDXfbn6tQXhuMuWLtu9b+O26uvqpmD5GI96vX6iSuhwJOn0pmL1CEIqKQueFydln4l2qLJaFi4LecJdZ2kjxQWUlRIAkCY3PrQrtR2hfE8IuLdjMbtpFMRJVg+YDrlDTFCuLYIW7NqwxHeDOzhd07xiy22I5iEB85p9OFeBFJJAAiSTuJJ19T9KXHOseTe+gxxuG0z8YY9DRbhjqg1FWs8HWvfqZelal6tBdhPuz8lOxdwOxCgwdv9Q2/qPepPCGll9VP8rAj6irT+pk6VW8Sos4h1G0gjykAmPcmky1cc09y6mDW4XjSmfTFrc+o/5EUB+0q3bPDcSLphSqhf/U70C1t/GUHvTPYHtB+m4bvD8aM1q5H7yEENHKQyn1JqH9reEuXuHuluSQ6v4dScjZgPpP8A2xzFNfQ1P448dzOPswxIt4tQfvq6e+jD6oB71t2H09pPyEV8o2uK3LbiHZcpDZlMMDvIbl619Mdi+K/peDsX5BL21zxt3gYrdAHLxK1GPpQvT45Y4NS8hzFXltozMYVFJJPIKASfoa+Y+PcTu4q/dukEB3dwOgZiVB9BArfu3RP6IyzAcqp8xOaKzH9Vr0qHrI4HVGmONyV2Z6ME53muhgyOVaD+rF6Un6sXpUfay8FvdygNZbpXqvx4YvSvUfay8Ee7/Mni2KXu6UClrgWaLEFul7uugKWiws57uvd3TgpRRYWD+K2WNs5RMiCBvlkMcs8/CKH8GwTPla4jKqSbYZjMmVJK7jQnfferDXopiyNR2huG+7pjiF9rVq5cTRlUkGCYMRmAGum/tUwLS5apF07Cyg28TcvlbSMpYkEmGBIBBOnKJj/2q893XrODRCSiKs75VAmNpinstMyZN/QNwz3dLkp3JS5KUFjISqX2ktJZxJZtri59TEFYUgGPIHQ8zV6yUA7Z8IN+yGUeO2wYHoCQG9tj7U/Ty2zXzKTpok/YbxmMRiLDtHfAXUnbMpOcepUj/wC3Wp9oeId3bbY5lYCddSfD+M+1fOOHe9aui93kOsZSrKSCo8MZdNIA57edbVxnE9/Ywt799WkdGGUNHlINdbLk2Y2+4iML57f7/wAMW7XcK7jE51UZDluANqpOuZCOYlZjzq//AGI9oz3l3COAocnEWgM0Ax+0tjMSY+FhJ5PTPaPgzYhBky5hybQEf6gJBHL1NPfZr2bNrEpfuW3tsATD3FZjnBUZQug66mdPOlaXLuSXcbLGqbtGg9tbTGwhEkB/F0HhgH6x71SStabdQXEZGOZShExrJ018xoazfu6za+DU1LyGKSqhqK9ApzJSd3WDkbaGyBSU73dLUWwsih6XvK4mkmmCx4PXu8psE17WigHBcrrvKZmlE1FAPG5Xu8pkA0utFEj3eV4XTTOtKKgB8XqUXaYivCgCR3lezmo9LUgSM1PYQSwB2IIPupqDrUrhv/UX3/4mpXUF1OcN9ma3WF61dFqGOZTbz7QZXxDXfcHXWasvaXBLYsWbazCMVBO58CkkxzJk+9HezLTbM75p9mWhXbt/Ba82J98oFdSSXsW/kUnOTlt7FTzUSwhIyP5R7pr/APq3zoRNEeFXgGUN8Ob8QY/Aj3FZ9FOsleQmuC6WLugPrr5ETVCxJh2HRiPqauVpSjBSIWdMuvhKbgncVT+KKBeuxtneP5jWr1BfBFi8XUYzV6a4pa5I46mvVxPlXqngCNFKK9pSgCpoBCK8K6kUoIqKA4IpYroEV4EUUBzlpQtdSKTNUUAmU14qa6zV6fWigOQKXLSyKTMKKA9lpQvnSE+RrwueVRQHWWncI2R1boQf70znpDiQnjbRV8TE9BqalLkmzTeG29AyTDKpPSRO1BO3q6WhGktr5gCB+NUPhv2jYZMRcuIuICtGZswW2AsAnu7lzLPLaTVn7TdoLWMSxcsPnSGOxG5An10I9q6mV/ctVQpr4rsC5aIcCsZ7ypyYNPoFLfiBQwXKewnFlwzi64LKAwKqJYypEKNJPlIrn4eMkfxLvoX7hTkRZufEmqN1WDpPpP0qr9q8H3d8kTlcB55E7NHuJ96c4T23w9xLbsl63bCgreu2wEIGbMAVZi2mbkae7YcSS8LfdtmC7tqATcEhQDzAQE/61611NXHdi/ATD/kV2a9NN5qQmuMPHg1epnNXqkBkP5ilHqK47k/w/Wue4PQfNqvRI8D510AfKmO4P5Y0osN+SaKCh8A+VdQai9wfy7V44c+f8x/vUUBJ16Uuby+lRhZbqf5q77o9T86AHg3ka8TTPdN+8fmKTum/eP0ooCRmH5FJnFMd0375pe6b976CooCT3ukTpyGsVzPpUcoeT/SkNh//ADP9v+aKAk5vSgXaXiKW2TvgSmRmXLnOZwdLRhSASBIM8jMaUUFh/wDzB/L/AJpf0c82mJPw7aEae00zHJQlZDRU8P2fS9dDYO/bd0uK0NCqCuV1ysxy3NwCBBHSrq2CxFsk30wltW8SphoHiJJuO4gb+GDrtuaH4jhaXDLrbeJALW1JAPqDXdvCFQAoVQNAAABHstaMmoU4OJRRpkzTyoB2v4otm0VCh7rAhdhkBEd5J28v8UUNl/3h8v8AFDMb2f7273j3CTAEQpGnSRpSMO1SuTLSuuCq9kMYq3bVq/aa9ZJyFEfKzZ5AQE6RmYSJEia0/HXgzaGQJ1GxZjLuPUnTooUcqB4Dg6WdUVc/NzJczOmphf8AtAnnNTAjfmadnzqa2x6FYxrqSMwpCwpsg/ma5E1kovY8Wr1NSeleqaCz/9k="/>
          <p:cNvSpPr>
            <a:spLocks noChangeAspect="1" noChangeArrowheads="1"/>
          </p:cNvSpPr>
          <p:nvPr/>
        </p:nvSpPr>
        <p:spPr bwMode="auto">
          <a:xfrm>
            <a:off x="325438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La geografía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675" y="1828800"/>
            <a:ext cx="8763000" cy="4876800"/>
          </a:xfrm>
        </p:spPr>
        <p:txBody>
          <a:bodyPr/>
          <a:lstStyle/>
          <a:p>
            <a:pPr marL="571500" indent="-571500" eaLnBrk="1" hangingPunct="1">
              <a:defRPr/>
            </a:pPr>
            <a:r>
              <a:rPr lang="en-US" altLang="en-US" dirty="0" smtClean="0"/>
              <a:t>Hay 2 </a:t>
            </a:r>
            <a:r>
              <a:rPr lang="en-US" altLang="en-US" dirty="0" err="1" smtClean="0"/>
              <a:t>penínsulas</a:t>
            </a:r>
            <a:r>
              <a:rPr lang="en-US" altLang="en-US" dirty="0" smtClean="0"/>
              <a:t> en México:</a:t>
            </a:r>
          </a:p>
          <a:p>
            <a:pPr marL="742950" lvl="1" indent="-285750" eaLnBrk="1" hangingPunct="1">
              <a:defRPr/>
            </a:pPr>
            <a:r>
              <a:rPr lang="en-US" altLang="en-US" dirty="0" smtClean="0"/>
              <a:t>Yucatán: al </a:t>
            </a:r>
            <a:r>
              <a:rPr lang="en-US" altLang="en-US" dirty="0" err="1" smtClean="0"/>
              <a:t>sureste</a:t>
            </a:r>
            <a:r>
              <a:rPr lang="en-US" altLang="en-US" dirty="0" smtClean="0"/>
              <a:t> (southeast)</a:t>
            </a:r>
          </a:p>
          <a:p>
            <a:pPr marL="742950" lvl="1" indent="-285750" eaLnBrk="1" hangingPunct="1">
              <a:defRPr/>
            </a:pPr>
            <a:r>
              <a:rPr lang="en-US" altLang="en-US" dirty="0" smtClean="0"/>
              <a:t>Baja California: al </a:t>
            </a:r>
            <a:r>
              <a:rPr lang="en-US" altLang="en-US" dirty="0" err="1" smtClean="0"/>
              <a:t>oeste</a:t>
            </a:r>
            <a:r>
              <a:rPr lang="en-US" altLang="en-US" dirty="0" smtClean="0"/>
              <a:t> (west)</a:t>
            </a:r>
          </a:p>
          <a:p>
            <a:pPr marL="571500" indent="-571500" eaLnBrk="1" hangingPunct="1">
              <a:defRPr/>
            </a:pPr>
            <a:r>
              <a:rPr lang="en-US" altLang="en-US" dirty="0" err="1" smtClean="0"/>
              <a:t>Países</a:t>
            </a:r>
            <a:r>
              <a:rPr lang="en-US" altLang="en-US" dirty="0" smtClean="0"/>
              <a:t> con </a:t>
            </a:r>
            <a:r>
              <a:rPr lang="en-US" altLang="en-US" dirty="0" err="1" smtClean="0"/>
              <a:t>frontera</a:t>
            </a:r>
            <a:r>
              <a:rPr lang="en-US" altLang="en-US" dirty="0" smtClean="0"/>
              <a:t>:</a:t>
            </a:r>
          </a:p>
          <a:p>
            <a:pPr marL="742950" lvl="1" indent="-285750" eaLnBrk="1" hangingPunct="1">
              <a:defRPr/>
            </a:pPr>
            <a:r>
              <a:rPr lang="en-US" altLang="en-US" dirty="0" smtClean="0"/>
              <a:t>Los </a:t>
            </a:r>
            <a:r>
              <a:rPr lang="en-US" altLang="en-US" dirty="0" err="1" smtClean="0"/>
              <a:t>Estados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Unidos</a:t>
            </a:r>
            <a:r>
              <a:rPr lang="en-US" altLang="en-US" dirty="0" smtClean="0"/>
              <a:t> al </a:t>
            </a:r>
            <a:r>
              <a:rPr lang="en-US" altLang="en-US" dirty="0" err="1" smtClean="0"/>
              <a:t>norte</a:t>
            </a:r>
            <a:endParaRPr lang="en-US" altLang="en-US" dirty="0" smtClean="0"/>
          </a:p>
          <a:p>
            <a:pPr marL="742950" lvl="1" indent="-285750" eaLnBrk="1" hangingPunct="1">
              <a:defRPr/>
            </a:pPr>
            <a:r>
              <a:rPr lang="en-US" altLang="en-US" dirty="0" smtClean="0"/>
              <a:t>Guatemala &amp; Belize al </a:t>
            </a:r>
            <a:r>
              <a:rPr lang="en-US" altLang="en-US" dirty="0" err="1" smtClean="0"/>
              <a:t>sur</a:t>
            </a:r>
            <a:endParaRPr lang="en-US" altLang="en-US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pic>
        <p:nvPicPr>
          <p:cNvPr id="5124" name="Picture 5" descr="yucat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0"/>
            <a:ext cx="243840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Las fiestas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2600" b="1" dirty="0" smtClean="0"/>
              <a:t>El festival del 16 de </a:t>
            </a:r>
            <a:r>
              <a:rPr lang="en-US" altLang="en-US" sz="2600" b="1" dirty="0" err="1" smtClean="0"/>
              <a:t>septiembre</a:t>
            </a:r>
            <a:r>
              <a:rPr lang="en-US" altLang="en-US" sz="2600" dirty="0" smtClean="0"/>
              <a:t>: </a:t>
            </a:r>
          </a:p>
          <a:p>
            <a:pPr>
              <a:buFont typeface="Wingdings" pitchFamily="2" charset="2"/>
              <a:buNone/>
              <a:defRPr/>
            </a:pPr>
            <a:r>
              <a:rPr lang="en-US" altLang="en-US" sz="2600" dirty="0" smtClean="0"/>
              <a:t>el </a:t>
            </a:r>
            <a:r>
              <a:rPr lang="en-US" altLang="en-US" sz="2600" dirty="0" err="1" smtClean="0"/>
              <a:t>Día</a:t>
            </a:r>
            <a:r>
              <a:rPr lang="en-US" altLang="en-US" sz="2600" dirty="0" smtClean="0"/>
              <a:t> de </a:t>
            </a:r>
            <a:r>
              <a:rPr lang="en-US" altLang="en-US" sz="2600" dirty="0" err="1" smtClean="0"/>
              <a:t>Independencia</a:t>
            </a:r>
            <a:endParaRPr lang="en-US" altLang="en-US" sz="26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altLang="en-US" sz="800" dirty="0" smtClean="0"/>
              <a:t>(5:01)  el </a:t>
            </a:r>
            <a:r>
              <a:rPr lang="en-US" altLang="en-US" sz="800" dirty="0" err="1" smtClean="0"/>
              <a:t>Presidente</a:t>
            </a:r>
            <a:r>
              <a:rPr lang="en-US" altLang="en-US" sz="800" dirty="0" smtClean="0"/>
              <a:t> Fox  </a:t>
            </a:r>
            <a:r>
              <a:rPr lang="en-US" altLang="en-US" sz="800" dirty="0" smtClean="0">
                <a:hlinkClick r:id="rId2"/>
              </a:rPr>
              <a:t>http://www.youtube.com/watch?v=iRRhAfhsBbM&amp;list=PLiQhOhqMnfzEklz7bRCYs3Ou0T5HwARio&amp;index=19</a:t>
            </a:r>
            <a:endParaRPr lang="en-US" altLang="en-US" sz="8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altLang="en-US" sz="800" dirty="0" smtClean="0"/>
              <a:t>(3:23)  </a:t>
            </a:r>
            <a:r>
              <a:rPr lang="en-US" altLang="en-US" sz="800" dirty="0" err="1" smtClean="0"/>
              <a:t>Canción</a:t>
            </a:r>
            <a:r>
              <a:rPr lang="en-US" altLang="en-US" sz="800" dirty="0" smtClean="0"/>
              <a:t>: Viva México  </a:t>
            </a:r>
            <a:r>
              <a:rPr lang="en-US" altLang="en-US" sz="800" dirty="0" smtClean="0">
                <a:hlinkClick r:id="rId3"/>
              </a:rPr>
              <a:t>http://www.youtube.com/watch?v=3j1hFBcT3VA&amp;list=PLiQhOhqMnfzElMPtt0kM0w46EiAfbtZhZ&amp;index=1</a:t>
            </a:r>
            <a:endParaRPr lang="en-US" altLang="en-US" sz="800" dirty="0" smtClean="0"/>
          </a:p>
          <a:p>
            <a:pPr>
              <a:buFont typeface="Wingdings" pitchFamily="2" charset="2"/>
              <a:buNone/>
              <a:defRPr/>
            </a:pPr>
            <a:endParaRPr lang="en-US" altLang="en-US" sz="2600" dirty="0" smtClean="0"/>
          </a:p>
          <a:p>
            <a:pPr>
              <a:defRPr/>
            </a:pPr>
            <a:r>
              <a:rPr lang="en-US" altLang="en-US" sz="2600" b="1" dirty="0" err="1" smtClean="0"/>
              <a:t>Día</a:t>
            </a:r>
            <a:r>
              <a:rPr lang="en-US" altLang="en-US" sz="2600" b="1" dirty="0" smtClean="0"/>
              <a:t> de </a:t>
            </a:r>
            <a:r>
              <a:rPr lang="en-US" altLang="en-US" sz="2600" b="1" dirty="0" err="1" smtClean="0"/>
              <a:t>Nuestra</a:t>
            </a:r>
            <a:r>
              <a:rPr lang="en-US" altLang="en-US" sz="2600" b="1" dirty="0" smtClean="0"/>
              <a:t> </a:t>
            </a:r>
            <a:r>
              <a:rPr lang="en-US" altLang="en-US" sz="2600" b="1" dirty="0" err="1" smtClean="0"/>
              <a:t>Señora</a:t>
            </a:r>
            <a:r>
              <a:rPr lang="en-US" altLang="en-US" sz="2600" b="1" dirty="0" smtClean="0"/>
              <a:t> de Guadalupe</a:t>
            </a:r>
            <a:r>
              <a:rPr lang="en-US" altLang="en-US" sz="2600" dirty="0" smtClean="0"/>
              <a:t>: </a:t>
            </a:r>
          </a:p>
          <a:p>
            <a:pPr lvl="1">
              <a:defRPr/>
            </a:pPr>
            <a:r>
              <a:rPr lang="en-US" altLang="en-US" sz="2200" dirty="0" smtClean="0"/>
              <a:t>el 12 de </a:t>
            </a:r>
            <a:r>
              <a:rPr lang="en-US" altLang="en-US" sz="2200" dirty="0" err="1" smtClean="0"/>
              <a:t>diciembre</a:t>
            </a:r>
            <a:endParaRPr lang="en-US" altLang="en-US" sz="2200" dirty="0" smtClean="0"/>
          </a:p>
          <a:p>
            <a:pPr lvl="1">
              <a:defRPr/>
            </a:pPr>
            <a:r>
              <a:rPr lang="en-US" altLang="en-US" sz="2200" dirty="0" err="1" smtClean="0"/>
              <a:t>una</a:t>
            </a:r>
            <a:r>
              <a:rPr lang="en-US" altLang="en-US" sz="2200" dirty="0" smtClean="0"/>
              <a:t> fiesta </a:t>
            </a:r>
            <a:r>
              <a:rPr lang="en-US" altLang="en-US" sz="2200" dirty="0" err="1" smtClean="0"/>
              <a:t>religiosa</a:t>
            </a:r>
            <a:r>
              <a:rPr lang="en-US" altLang="en-US" sz="2200" dirty="0" smtClean="0"/>
              <a:t> para </a:t>
            </a:r>
            <a:r>
              <a:rPr lang="en-US" altLang="en-US" sz="2200" dirty="0" err="1" smtClean="0"/>
              <a:t>honrar</a:t>
            </a:r>
            <a:r>
              <a:rPr lang="en-US" altLang="en-US" sz="2200" dirty="0" smtClean="0"/>
              <a:t> a la </a:t>
            </a:r>
            <a:r>
              <a:rPr lang="en-US" altLang="en-US" sz="2200" dirty="0" err="1" smtClean="0"/>
              <a:t>santa</a:t>
            </a:r>
            <a:r>
              <a:rPr lang="en-US" altLang="en-US" sz="2200" dirty="0" smtClean="0"/>
              <a:t> </a:t>
            </a:r>
            <a:r>
              <a:rPr lang="en-US" altLang="en-US" sz="2200" dirty="0" err="1" smtClean="0"/>
              <a:t>patrona</a:t>
            </a:r>
            <a:r>
              <a:rPr lang="en-US" altLang="en-US" sz="2200" dirty="0" smtClean="0"/>
              <a:t> (patron saint): la </a:t>
            </a:r>
            <a:r>
              <a:rPr lang="en-US" altLang="en-US" sz="2200" dirty="0" err="1" smtClean="0"/>
              <a:t>Virgen</a:t>
            </a:r>
            <a:r>
              <a:rPr lang="en-US" altLang="en-US" sz="2200" dirty="0" smtClean="0"/>
              <a:t> de Guadalupe</a:t>
            </a:r>
          </a:p>
          <a:p>
            <a:pPr lvl="1">
              <a:defRPr/>
            </a:pPr>
            <a:r>
              <a:rPr lang="en-US" altLang="en-US" sz="800" dirty="0" smtClean="0"/>
              <a:t>(2:40)  singing </a:t>
            </a:r>
            <a:r>
              <a:rPr lang="en-US" altLang="en-US" sz="800" dirty="0" smtClean="0">
                <a:hlinkClick r:id="rId4"/>
              </a:rPr>
              <a:t>https://www.youtube.com/watch?v=n-8CmlgVFNg</a:t>
            </a:r>
            <a:endParaRPr lang="en-US" altLang="en-US" sz="800" dirty="0" smtClean="0"/>
          </a:p>
          <a:p>
            <a:pPr lvl="1">
              <a:defRPr/>
            </a:pPr>
            <a:r>
              <a:rPr lang="en-US" altLang="en-US" sz="800" dirty="0" smtClean="0"/>
              <a:t>(2:32)  Newscast </a:t>
            </a:r>
            <a:r>
              <a:rPr lang="en-US" altLang="en-US" sz="800" dirty="0" smtClean="0">
                <a:hlinkClick r:id="rId5"/>
              </a:rPr>
              <a:t>http://www.youtube.com/watch?v=-4qqY2TZTj4&amp;list=PLiQhOhqMnfzEklz7bRCYs3Ou0T5HwARio&amp;index=21</a:t>
            </a:r>
            <a:endParaRPr lang="en-US" altLang="en-US" sz="800" dirty="0" smtClean="0"/>
          </a:p>
          <a:p>
            <a:pPr marL="471487" lvl="1" indent="0">
              <a:buFont typeface="Wingdings" pitchFamily="2" charset="2"/>
              <a:buNone/>
              <a:defRPr/>
            </a:pPr>
            <a:endParaRPr lang="en-US" altLang="en-US" sz="800" dirty="0" smtClean="0"/>
          </a:p>
        </p:txBody>
      </p:sp>
      <p:pic>
        <p:nvPicPr>
          <p:cNvPr id="27652" name="Picture 4" descr="Guadalupe_Sepia64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4859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0010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La geografía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4475" y="1905000"/>
            <a:ext cx="8763000" cy="4876800"/>
          </a:xfrm>
        </p:spPr>
        <p:txBody>
          <a:bodyPr/>
          <a:lstStyle/>
          <a:p>
            <a:pPr marL="571500" indent="-571500" eaLnBrk="1" hangingPunct="1"/>
            <a:r>
              <a:rPr lang="en-US" altLang="en-US" smtClean="0"/>
              <a:t>Los océanos con frontera (border):</a:t>
            </a:r>
          </a:p>
          <a:p>
            <a:pPr marL="742950" lvl="1" indent="-285750" eaLnBrk="1" hangingPunct="1"/>
            <a:r>
              <a:rPr lang="en-US" altLang="en-US" smtClean="0"/>
              <a:t>Océano Pacífico al oeste</a:t>
            </a:r>
          </a:p>
          <a:p>
            <a:pPr marL="742950" lvl="1" indent="-285750" eaLnBrk="1" hangingPunct="1"/>
            <a:r>
              <a:rPr lang="en-US" altLang="en-US" smtClean="0"/>
              <a:t>Golfo de México al este</a:t>
            </a:r>
          </a:p>
          <a:p>
            <a:pPr marL="571500" indent="-571500" eaLnBrk="1" hangingPunct="1"/>
            <a:r>
              <a:rPr lang="en-US" altLang="en-US" smtClean="0"/>
              <a:t>El Río Grande/Bravo </a:t>
            </a:r>
            <a:r>
              <a:rPr lang="en-US" altLang="en-US" sz="2700" smtClean="0"/>
              <a:t>separa EE.UU y México</a:t>
            </a:r>
          </a:p>
          <a:p>
            <a:pPr marL="571500" indent="-571500" eaLnBrk="1" hangingPunct="1"/>
            <a:endParaRPr lang="en-US" altLang="en-US" smtClean="0"/>
          </a:p>
        </p:txBody>
      </p:sp>
      <p:pic>
        <p:nvPicPr>
          <p:cNvPr id="5124" name="Picture 5" descr="yucat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0"/>
            <a:ext cx="2438400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La geografía (cont’d)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72463" cy="4267200"/>
          </a:xfrm>
        </p:spPr>
        <p:txBody>
          <a:bodyPr/>
          <a:lstStyle/>
          <a:p>
            <a:r>
              <a:rPr lang="en-US" altLang="en-US" smtClean="0"/>
              <a:t>La geografía es variada:</a:t>
            </a:r>
          </a:p>
          <a:p>
            <a:pPr lvl="1"/>
            <a:r>
              <a:rPr lang="en-US" altLang="en-US" smtClean="0"/>
              <a:t>Hay </a:t>
            </a:r>
            <a:r>
              <a:rPr lang="en-US" altLang="en-US" u="sng" smtClean="0"/>
              <a:t>meseta</a:t>
            </a:r>
            <a:r>
              <a:rPr lang="en-US" altLang="en-US" smtClean="0"/>
              <a:t> (plateau/flat) en el centro de México </a:t>
            </a:r>
          </a:p>
          <a:p>
            <a:pPr lvl="1"/>
            <a:r>
              <a:rPr lang="en-US" altLang="en-US" smtClean="0"/>
              <a:t>Hay muchas </a:t>
            </a:r>
            <a:r>
              <a:rPr lang="en-US" altLang="en-US" u="sng" smtClean="0"/>
              <a:t>montañas</a:t>
            </a:r>
            <a:r>
              <a:rPr lang="en-US" altLang="en-US" smtClean="0"/>
              <a:t>:</a:t>
            </a:r>
          </a:p>
          <a:p>
            <a:pPr lvl="2"/>
            <a:r>
              <a:rPr lang="en-US" altLang="en-US" smtClean="0"/>
              <a:t>Sierra Madre Oriental (al este)</a:t>
            </a:r>
          </a:p>
          <a:p>
            <a:pPr lvl="2"/>
            <a:r>
              <a:rPr lang="en-US" altLang="en-US" smtClean="0"/>
              <a:t>La Sierra Madre Occidental (al oeste)</a:t>
            </a:r>
          </a:p>
          <a:p>
            <a:pPr lvl="1"/>
            <a:r>
              <a:rPr lang="en-US" altLang="en-US" smtClean="0"/>
              <a:t>Hay mucha </a:t>
            </a:r>
            <a:r>
              <a:rPr lang="en-US" altLang="en-US" u="sng" smtClean="0"/>
              <a:t>costa/playa</a:t>
            </a:r>
          </a:p>
        </p:txBody>
      </p:sp>
      <p:pic>
        <p:nvPicPr>
          <p:cNvPr id="11268" name="Picture 5" descr="beautiful-puerto-vallar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495800"/>
            <a:ext cx="2971800" cy="222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 Capital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9530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solidFill>
                  <a:schemeClr val="accent2"/>
                </a:solidFill>
              </a:rPr>
              <a:t>La Ciudad de México/ México D.F.</a:t>
            </a:r>
          </a:p>
          <a:p>
            <a:pPr eaLnBrk="1" hangingPunct="1"/>
            <a:r>
              <a:rPr lang="en-US" altLang="en-US" sz="2800" smtClean="0"/>
              <a:t>Una de las ciudades más grandes del mundo (world)</a:t>
            </a:r>
          </a:p>
          <a:p>
            <a:pPr eaLnBrk="1" hangingPunct="1"/>
            <a:r>
              <a:rPr lang="en-US" altLang="en-US" sz="2800" smtClean="0"/>
              <a:t>20 millones de personas viven allí</a:t>
            </a:r>
          </a:p>
          <a:p>
            <a:pPr eaLnBrk="1" hangingPunct="1"/>
            <a:r>
              <a:rPr lang="en-US" altLang="en-US" sz="2800" smtClean="0"/>
              <a:t>Antes, la ciudad fue (was) la capital azteca Tenochtitlán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800" smtClean="0"/>
              <a:t>(1:04) Smoggy landing </a:t>
            </a:r>
            <a:r>
              <a:rPr lang="en-US" altLang="en-US" sz="800" smtClean="0">
                <a:hlinkClick r:id="rId2"/>
              </a:rPr>
              <a:t>http://www.youtube.com/watch?v=_NJkA0C7lmY</a:t>
            </a:r>
            <a:endParaRPr lang="en-US" altLang="en-US" sz="800" smtClean="0"/>
          </a:p>
        </p:txBody>
      </p:sp>
      <p:pic>
        <p:nvPicPr>
          <p:cNvPr id="4103" name="Picture 7" descr="Population-in-Mexico-City_44645438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229100"/>
            <a:ext cx="2524125" cy="190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44475"/>
            <a:ext cx="8001000" cy="1216025"/>
          </a:xfrm>
        </p:spPr>
        <p:txBody>
          <a:bodyPr/>
          <a:lstStyle/>
          <a:p>
            <a:r>
              <a:rPr lang="en-US" altLang="en-US" smtClean="0"/>
              <a:t>La historia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38" y="1676400"/>
            <a:ext cx="8569325" cy="4876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 err="1" smtClean="0"/>
              <a:t>Civilizaciones</a:t>
            </a:r>
            <a:r>
              <a:rPr lang="en-US" altLang="en-US" dirty="0" smtClean="0"/>
              <a:t> antes de 1521: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 smtClean="0"/>
              <a:t>Maya, Olmec, y Toltec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b="1" dirty="0" smtClean="0"/>
              <a:t>El </a:t>
            </a:r>
            <a:r>
              <a:rPr lang="en-US" altLang="en-US" b="1" dirty="0" err="1" smtClean="0"/>
              <a:t>imperio</a:t>
            </a:r>
            <a:r>
              <a:rPr lang="en-US" altLang="en-US" b="1" dirty="0" smtClean="0"/>
              <a:t> de los </a:t>
            </a:r>
            <a:r>
              <a:rPr lang="en-US" altLang="en-US" b="1" dirty="0" err="1" smtClean="0"/>
              <a:t>Aztecas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fue</a:t>
            </a:r>
            <a:r>
              <a:rPr lang="en-US" altLang="en-US" dirty="0" smtClean="0"/>
              <a:t> el </a:t>
            </a:r>
            <a:r>
              <a:rPr lang="en-US" altLang="en-US" dirty="0" err="1" smtClean="0"/>
              <a:t>más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poderoso</a:t>
            </a:r>
            <a:r>
              <a:rPr lang="en-US" altLang="en-US" dirty="0" smtClean="0"/>
              <a:t>  (powerful)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en-US" dirty="0" smtClean="0"/>
          </a:p>
          <a:p>
            <a:pPr>
              <a:lnSpc>
                <a:spcPct val="90000"/>
              </a:lnSpc>
              <a:defRPr/>
            </a:pPr>
            <a:r>
              <a:rPr lang="en-US" altLang="en-US" dirty="0" smtClean="0"/>
              <a:t>1521 – El </a:t>
            </a:r>
            <a:r>
              <a:rPr lang="en-US" altLang="en-US" dirty="0" err="1" smtClean="0"/>
              <a:t>español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Hernán</a:t>
            </a:r>
            <a:r>
              <a:rPr lang="en-US" altLang="en-US" dirty="0" smtClean="0"/>
              <a:t> Cortes </a:t>
            </a:r>
            <a:r>
              <a:rPr lang="en-US" altLang="en-US" dirty="0" err="1" smtClean="0"/>
              <a:t>conquistó</a:t>
            </a:r>
            <a:r>
              <a:rPr lang="en-US" altLang="en-US" dirty="0" smtClean="0"/>
              <a:t> (conquered) los </a:t>
            </a:r>
            <a:r>
              <a:rPr lang="en-US" altLang="en-US" dirty="0" err="1" smtClean="0"/>
              <a:t>aztecas</a:t>
            </a:r>
            <a:endParaRPr lang="en-US" altLang="en-US" dirty="0" smtClean="0"/>
          </a:p>
          <a:p>
            <a:pPr lvl="1">
              <a:lnSpc>
                <a:spcPct val="90000"/>
              </a:lnSpc>
              <a:defRPr/>
            </a:pPr>
            <a:r>
              <a:rPr lang="en-US" altLang="en-US" dirty="0" smtClean="0"/>
              <a:t>Los </a:t>
            </a:r>
            <a:r>
              <a:rPr lang="en-US" altLang="en-US" dirty="0" err="1" smtClean="0"/>
              <a:t>españoles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gobernaron</a:t>
            </a:r>
            <a:r>
              <a:rPr lang="en-US" altLang="en-US" dirty="0" smtClean="0"/>
              <a:t> (governed)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300 </a:t>
            </a:r>
            <a:r>
              <a:rPr lang="en-US" altLang="en-US" dirty="0" err="1" smtClean="0"/>
              <a:t>años</a:t>
            </a:r>
            <a:endParaRPr lang="en-US" altLang="en-US" dirty="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050" dirty="0" smtClean="0"/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050" dirty="0" smtClean="0"/>
              <a:t>(1:51) </a:t>
            </a:r>
            <a:r>
              <a:rPr lang="en-US" sz="1050" dirty="0" err="1" smtClean="0"/>
              <a:t>Tenochitlán</a:t>
            </a:r>
            <a:r>
              <a:rPr lang="en-US" sz="1050" dirty="0" smtClean="0"/>
              <a:t> </a:t>
            </a:r>
            <a:r>
              <a:rPr lang="en-US" altLang="en-US" sz="1050" b="1" dirty="0" smtClean="0">
                <a:hlinkClick r:id="rId2"/>
              </a:rPr>
              <a:t> </a:t>
            </a:r>
            <a:r>
              <a:rPr lang="en-US" altLang="en-US" sz="800" b="1" dirty="0" smtClean="0">
                <a:hlinkClick r:id="rId2"/>
              </a:rPr>
              <a:t>http://www.youtube.com/watch?v=yVHAlYTrOGY&amp;list=PLiQhOhqMnfzEklz7bRCYs3Ou0T5HwARio&amp;index=1</a:t>
            </a:r>
            <a:r>
              <a:rPr lang="en-US" altLang="en-US" sz="800" b="1" dirty="0" smtClean="0"/>
              <a:t> </a:t>
            </a:r>
          </a:p>
        </p:txBody>
      </p:sp>
      <p:pic>
        <p:nvPicPr>
          <p:cNvPr id="13316" name="Picture 5" descr="1519hernancortez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563" y="3022600"/>
            <a:ext cx="1193800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7" descr="map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725" y="590550"/>
            <a:ext cx="16478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9" descr="a2072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28600"/>
            <a:ext cx="1524000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 independencia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5300662" cy="4267200"/>
          </a:xfrm>
        </p:spPr>
        <p:txBody>
          <a:bodyPr/>
          <a:lstStyle/>
          <a:p>
            <a:pPr eaLnBrk="1" hangingPunct="1"/>
            <a:r>
              <a:rPr lang="en-US" altLang="en-US" smtClean="0"/>
              <a:t>Los mexicanos ganaron (won) independencia de España en </a:t>
            </a:r>
            <a:r>
              <a:rPr lang="en-US" altLang="en-US" b="1" smtClean="0">
                <a:solidFill>
                  <a:schemeClr val="accent2"/>
                </a:solidFill>
              </a:rPr>
              <a:t>1821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Ahora, México es una república federal (federal republic).</a:t>
            </a:r>
          </a:p>
        </p:txBody>
      </p:sp>
      <p:pic>
        <p:nvPicPr>
          <p:cNvPr id="14340" name="Picture 5" descr="mexico_fla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533400"/>
            <a:ext cx="21717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7" descr="ma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917825"/>
            <a:ext cx="3543300" cy="262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 moneda </a:t>
            </a:r>
            <a:r>
              <a:rPr lang="en-US" altLang="en-US" sz="1600" smtClean="0"/>
              <a:t>(currency)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4386262" cy="4267200"/>
          </a:xfrm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El </a:t>
            </a:r>
            <a:r>
              <a:rPr lang="en-US" altLang="en-US" b="1" smtClean="0">
                <a:solidFill>
                  <a:schemeClr val="accent2"/>
                </a:solidFill>
              </a:rPr>
              <a:t>peso mexicano</a:t>
            </a:r>
            <a:r>
              <a:rPr lang="en-US" altLang="en-US" smtClean="0"/>
              <a:t> es el dinero de México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13 pesos ≈ 1 dólar</a:t>
            </a:r>
          </a:p>
        </p:txBody>
      </p:sp>
      <p:pic>
        <p:nvPicPr>
          <p:cNvPr id="15364" name="Picture 5" descr="Moned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0338" y="457200"/>
            <a:ext cx="3582987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 lengua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9144000" cy="4267200"/>
          </a:xfrm>
        </p:spPr>
        <p:txBody>
          <a:bodyPr/>
          <a:lstStyle/>
          <a:p>
            <a:pPr eaLnBrk="1" hangingPunct="1"/>
            <a:endParaRPr lang="en-US" altLang="en-US" sz="2200" smtClean="0"/>
          </a:p>
          <a:p>
            <a:pPr eaLnBrk="1" hangingPunct="1"/>
            <a:r>
              <a:rPr lang="en-US" altLang="en-US" sz="2200" b="1" smtClean="0">
                <a:solidFill>
                  <a:schemeClr val="accent2"/>
                </a:solidFill>
              </a:rPr>
              <a:t>El español</a:t>
            </a:r>
            <a:r>
              <a:rPr lang="en-US" altLang="en-US" sz="2200" smtClean="0"/>
              <a:t> es la lengua oficial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200" smtClean="0"/>
          </a:p>
          <a:p>
            <a:pPr eaLnBrk="1" hangingPunct="1"/>
            <a:r>
              <a:rPr lang="en-US" altLang="en-US" sz="2200" smtClean="0"/>
              <a:t>Hay muchas lenguas indígenas: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200" smtClean="0"/>
              <a:t>	*Mayan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200" smtClean="0"/>
              <a:t>	*Mixtec</a:t>
            </a:r>
          </a:p>
          <a:p>
            <a:pPr eaLnBrk="1" hangingPunct="1"/>
            <a:r>
              <a:rPr lang="en-US" altLang="en-US" sz="2200" smtClean="0"/>
              <a:t>*Náhuatl </a:t>
            </a:r>
          </a:p>
          <a:p>
            <a:pPr eaLnBrk="1" hangingPunct="1"/>
            <a:r>
              <a:rPr lang="en-US" altLang="en-US" sz="800" smtClean="0"/>
              <a:t>(4:00)  Nahuatl lgreetings, counting, etc.</a:t>
            </a:r>
            <a:r>
              <a:rPr lang="en-US" altLang="en-US" sz="800" smtClean="0">
                <a:hlinkClick r:id="rId2"/>
              </a:rPr>
              <a:t>http://www.youtube.com/watch?v=Rm3kL788k3U&amp;list=PLiQhOhqMnfzEklz7bRCYs3Ou0T5HwARio&amp;index=14</a:t>
            </a:r>
            <a:endParaRPr lang="en-US" altLang="en-US" sz="800" smtClean="0"/>
          </a:p>
          <a:p>
            <a:pPr eaLnBrk="1" hangingPunct="1"/>
            <a:r>
              <a:rPr lang="en-US" altLang="en-US" sz="800" smtClean="0"/>
              <a:t>(0:48)  Nahuatl counting </a:t>
            </a:r>
            <a:r>
              <a:rPr lang="en-US" altLang="en-US" sz="800" smtClean="0">
                <a:hlinkClick r:id="rId3"/>
              </a:rPr>
              <a:t>http://www.youtube.com/watch?v=AwLUeJY6Du4&amp;list=PLiQhOhqMnfzEklz7bRCYs3Ou0T5HwARio&amp;index=12</a:t>
            </a:r>
            <a:endParaRPr lang="en-US" altLang="en-US" sz="800" smtClean="0"/>
          </a:p>
          <a:p>
            <a:pPr eaLnBrk="1" hangingPunct="1"/>
            <a:r>
              <a:rPr lang="en-US" altLang="en-US" sz="800" smtClean="0"/>
              <a:t>(5:06)  Nahuat in NY  </a:t>
            </a:r>
            <a:r>
              <a:rPr lang="en-US" altLang="en-US" sz="800" smtClean="0">
                <a:hlinkClick r:id="rId4"/>
              </a:rPr>
              <a:t>http://www.youtube.com/watch?v=ZTBABGLJzIA&amp;list=PLiQhOhqMnfzEklz7bRCYs3Ou0T5HwARio&amp;index=13</a:t>
            </a:r>
            <a:r>
              <a:rPr lang="en-US" altLang="en-US" sz="800" smtClean="0"/>
              <a:t> </a:t>
            </a:r>
          </a:p>
          <a:p>
            <a:pPr eaLnBrk="1" hangingPunct="1"/>
            <a:r>
              <a:rPr lang="en-US" altLang="en-US" sz="2200" smtClean="0"/>
              <a:t>*Zapotec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200" smtClean="0"/>
              <a:t>	</a:t>
            </a:r>
            <a:r>
              <a:rPr lang="en-US" altLang="en-US" sz="2200" b="1" smtClean="0">
                <a:solidFill>
                  <a:schemeClr val="accent2"/>
                </a:solidFill>
              </a:rPr>
              <a:t>¡Son muy diferentes que el español!</a:t>
            </a:r>
          </a:p>
        </p:txBody>
      </p:sp>
      <p:pic>
        <p:nvPicPr>
          <p:cNvPr id="16388" name="Picture 5" descr="mexicanos">
            <a:hlinkClick r:id="rId5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1600200"/>
            <a:ext cx="2581275" cy="27003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</TotalTime>
  <Words>847</Words>
  <Application>Microsoft Office PowerPoint</Application>
  <PresentationFormat>On-screen Show (4:3)</PresentationFormat>
  <Paragraphs>176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Verdana</vt:lpstr>
      <vt:lpstr>Arial</vt:lpstr>
      <vt:lpstr>Wingdings</vt:lpstr>
      <vt:lpstr>Calibri</vt:lpstr>
      <vt:lpstr>Trebuchet MS</vt:lpstr>
      <vt:lpstr>Wingdings 3</vt:lpstr>
      <vt:lpstr>Profile</vt:lpstr>
      <vt:lpstr>Facet</vt:lpstr>
      <vt:lpstr>Office Theme</vt:lpstr>
      <vt:lpstr>                     </vt:lpstr>
      <vt:lpstr>La geografía</vt:lpstr>
      <vt:lpstr>La geografía</vt:lpstr>
      <vt:lpstr>La geografía (cont’d)</vt:lpstr>
      <vt:lpstr>La Capital</vt:lpstr>
      <vt:lpstr>La historia</vt:lpstr>
      <vt:lpstr>La independencia</vt:lpstr>
      <vt:lpstr>La moneda (currency)</vt:lpstr>
      <vt:lpstr>La lengua</vt:lpstr>
      <vt:lpstr>Lugares interesantes: El volcán Popocatépetl</vt:lpstr>
      <vt:lpstr>Lugares interesantes: La Barranca del Cobre</vt:lpstr>
      <vt:lpstr>Lugares interesantes: Teotihuacán</vt:lpstr>
      <vt:lpstr>Lugares interesantes:  Agua Azul</vt:lpstr>
      <vt:lpstr>Lugares interesantes: Chichén Itza:</vt:lpstr>
      <vt:lpstr>El arte: Diego Rivera</vt:lpstr>
      <vt:lpstr>El Arte: Frida Kahlo</vt:lpstr>
      <vt:lpstr>La música/ el baile </vt:lpstr>
      <vt:lpstr>La comida</vt:lpstr>
      <vt:lpstr>Los deportes</vt:lpstr>
      <vt:lpstr>Las fiestas</vt:lpstr>
    </vt:vector>
  </TitlesOfParts>
  <Company>Wethersfield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MEXICO</dc:title>
  <dc:creator>WPS</dc:creator>
  <cp:lastModifiedBy>hsstaff</cp:lastModifiedBy>
  <cp:revision>128</cp:revision>
  <dcterms:created xsi:type="dcterms:W3CDTF">2007-08-28T15:34:41Z</dcterms:created>
  <dcterms:modified xsi:type="dcterms:W3CDTF">2014-02-06T18:40:10Z</dcterms:modified>
</cp:coreProperties>
</file>