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5657-6E54-4DA6-A1F3-5C8C822D6D16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99A4-A398-49E9-96E5-5F2BDB5AE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5657-6E54-4DA6-A1F3-5C8C822D6D16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99A4-A398-49E9-96E5-5F2BDB5AE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5657-6E54-4DA6-A1F3-5C8C822D6D16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99A4-A398-49E9-96E5-5F2BDB5AE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5657-6E54-4DA6-A1F3-5C8C822D6D16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99A4-A398-49E9-96E5-5F2BDB5AE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5657-6E54-4DA6-A1F3-5C8C822D6D16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99A4-A398-49E9-96E5-5F2BDB5AE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5657-6E54-4DA6-A1F3-5C8C822D6D16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99A4-A398-49E9-96E5-5F2BDB5AE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5657-6E54-4DA6-A1F3-5C8C822D6D16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99A4-A398-49E9-96E5-5F2BDB5AE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5657-6E54-4DA6-A1F3-5C8C822D6D16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99A4-A398-49E9-96E5-5F2BDB5AE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5657-6E54-4DA6-A1F3-5C8C822D6D16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99A4-A398-49E9-96E5-5F2BDB5AE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5657-6E54-4DA6-A1F3-5C8C822D6D16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99A4-A398-49E9-96E5-5F2BDB5AE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5657-6E54-4DA6-A1F3-5C8C822D6D16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99A4-A398-49E9-96E5-5F2BDB5AE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55657-6E54-4DA6-A1F3-5C8C822D6D16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E99A4-A398-49E9-96E5-5F2BDB5AEB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CAGCAT10\j018316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19200"/>
            <a:ext cx="3769919" cy="3303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uest\AppData\Local\Microsoft\Windows\Temporary Internet Files\Content.IE5\BNFQJAFP\MP90042267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"/>
            <a:ext cx="91440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uest\AppData\Local\Microsoft\Windows\Temporary Internet Files\Content.IE5\6Z1ALN18\MP90030580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002586">
            <a:off x="3473358" y="501137"/>
            <a:ext cx="1280080" cy="4923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Guest\AppData\Local\Microsoft\Windows\Temporary Internet Files\Content.IE5\J8K0VS08\MC90008917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0002" y="2537002"/>
            <a:ext cx="2644597" cy="2644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uest\AppData\Local\Microsoft\Windows\Temporary Internet Files\Content.IE5\BNFQJAFP\MP90040935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00200"/>
            <a:ext cx="5371475" cy="3583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Users\Guest\AppData\Local\Microsoft\Windows\Temporary Internet Files\Content.IE5\BNFQJAFP\MC90044650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751" y="2529687"/>
            <a:ext cx="2480691" cy="2651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Guest\AppData\Local\Microsoft\Windows\Temporary Internet Files\Content.IE5\J8K0VS08\MC90024218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828800"/>
            <a:ext cx="2316023" cy="3291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Guest\AppData\Local\Microsoft\Windows\Temporary Internet Files\Content.IE5\DGSGDGBT\MP900400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190"/>
            <a:ext cx="9144000" cy="6093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Guest\AppData\Local\Microsoft\Windows\Temporary Internet Files\Content.IE5\J8K0VS08\MC90044046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5387" y="2439987"/>
            <a:ext cx="1673225" cy="1978025"/>
          </a:xfrm>
          <a:prstGeom prst="rect">
            <a:avLst/>
          </a:prstGeom>
          <a:noFill/>
        </p:spPr>
      </p:pic>
      <p:pic>
        <p:nvPicPr>
          <p:cNvPr id="17411" name="Picture 3" descr="C:\Users\Guest\AppData\Local\Microsoft\Windows\Temporary Internet Files\Content.IE5\6Z1ALN18\MM900282776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76400"/>
            <a:ext cx="1276350" cy="1219200"/>
          </a:xfrm>
          <a:prstGeom prst="rect">
            <a:avLst/>
          </a:prstGeom>
          <a:noFill/>
        </p:spPr>
      </p:pic>
      <p:pic>
        <p:nvPicPr>
          <p:cNvPr id="17413" name="Picture 5" descr="C:\Users\Guest\AppData\Local\Microsoft\Windows\Temporary Internet Files\Content.IE5\6Z1ALN18\MM900040945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838200"/>
            <a:ext cx="2018489" cy="1143000"/>
          </a:xfrm>
          <a:prstGeom prst="rect">
            <a:avLst/>
          </a:prstGeom>
          <a:noFill/>
        </p:spPr>
      </p:pic>
      <p:pic>
        <p:nvPicPr>
          <p:cNvPr id="17415" name="Picture 7" descr="C:\Users\Guest\AppData\Local\Microsoft\Windows\Temporary Internet Files\Content.IE5\6Z1ALN18\MC900390954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886200"/>
            <a:ext cx="1849831" cy="1709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C:\Users\Guest\AppData\Local\Microsoft\Windows\Temporary Internet Files\Content.IE5\BNFQJAFP\MC90005633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828800"/>
            <a:ext cx="3434694" cy="2896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uest\AppData\Local\Microsoft\Windows\Temporary Internet Files\Content.IE5\6Z1ALN18\MC90030563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19200"/>
            <a:ext cx="3175992" cy="29871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>
          <a:xfrm>
            <a:off x="3124200" y="31242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Guest\AppData\Local\Microsoft\Windows\Temporary Internet Files\Content.IE5\DGSGDGBT\MC90029867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752600"/>
            <a:ext cx="2853185" cy="3416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Guest\AppData\Local\Microsoft\Windows\Temporary Internet Files\Content.IE5\J8K0VS08\MC900437043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143000"/>
            <a:ext cx="314325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uest\AppData\Local\Microsoft\Windows\Temporary Internet Files\Content.IE5\DGSGDGBT\MC90029247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133600"/>
            <a:ext cx="4878140" cy="252648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0" y="20574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uest\AppData\Local\Microsoft\Windows\Temporary Internet Files\Content.IE5\J8K0VS08\MM900300545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133600"/>
            <a:ext cx="2590800" cy="259080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1828800" y="2209800"/>
            <a:ext cx="15240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uest\AppData\Local\Microsoft\Windows\Temporary Internet Files\Content.IE5\J8K0VS08\MP90038733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124456"/>
            <a:ext cx="3657600" cy="2609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81200"/>
            <a:ext cx="3506689" cy="2885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uest\AppData\Local\Microsoft\Windows\Temporary Internet Files\Content.IE5\J8K0VS08\MC90043706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981200"/>
            <a:ext cx="2686050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Guest</dc:creator>
  <cp:lastModifiedBy>Guest</cp:lastModifiedBy>
  <cp:revision>2</cp:revision>
  <dcterms:created xsi:type="dcterms:W3CDTF">2013-02-27T01:29:19Z</dcterms:created>
  <dcterms:modified xsi:type="dcterms:W3CDTF">2013-02-27T01:48:29Z</dcterms:modified>
</cp:coreProperties>
</file>