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F9ECF-5FB0-4395-856F-5368B1714FFB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A8FBEB-499F-4F8D-A50E-C61B4D2297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IV-1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Aqui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personas van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están</a:t>
            </a:r>
            <a:r>
              <a:rPr lang="en-US" sz="2800" dirty="0" smtClean="0"/>
              <a:t> </a:t>
            </a:r>
            <a:r>
              <a:rPr lang="en-US" sz="2800" dirty="0" err="1" smtClean="0"/>
              <a:t>enfermas</a:t>
            </a:r>
            <a:r>
              <a:rPr lang="en-US" sz="2800" dirty="0" smtClean="0"/>
              <a:t>, o ha </a:t>
            </a:r>
            <a:r>
              <a:rPr lang="en-US" sz="2800" dirty="0" err="1" smtClean="0"/>
              <a:t>ocurrido</a:t>
            </a:r>
            <a:r>
              <a:rPr lang="en-US" sz="2800" dirty="0" smtClean="0"/>
              <a:t> un </a:t>
            </a:r>
            <a:r>
              <a:rPr lang="en-US" sz="2800" dirty="0" err="1" smtClean="0"/>
              <a:t>accidente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clínica</a:t>
            </a:r>
            <a:r>
              <a:rPr lang="en-US" dirty="0" smtClean="0"/>
              <a:t> / el hospital </a:t>
            </a:r>
            <a:endParaRPr lang="en-US" dirty="0"/>
          </a:p>
        </p:txBody>
      </p:sp>
      <p:pic>
        <p:nvPicPr>
          <p:cNvPr id="7170" name="Picture 2" descr="C:\Documents and Settings\msanhueza\Local Settings\Temporary Internet Files\Content.IE5\URYQ9Q7V\MC9002868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67" y="2559867"/>
            <a:ext cx="3078933" cy="30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msanhueza\Local Settings\Temporary Internet Files\Content.IE5\OLWLAF4Q\MC9003590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70001"/>
            <a:ext cx="181508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ciudadania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ciudadano</a:t>
            </a:r>
            <a:r>
              <a:rPr lang="en-US" dirty="0" smtClean="0"/>
              <a:t> (a)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76" y="2557571"/>
            <a:ext cx="3828706" cy="2547829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>
            <a:off x="2057400" y="3505200"/>
            <a:ext cx="15240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necesitadas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comer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comedor</a:t>
            </a:r>
            <a:r>
              <a:rPr lang="en-US" dirty="0" smtClean="0"/>
              <a:t> de </a:t>
            </a:r>
            <a:r>
              <a:rPr lang="en-US" dirty="0" err="1" smtClean="0"/>
              <a:t>beneficencia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 descr="C:\Documents and Settings\msanhueza\Local Settings\Temporary Internet Files\Content.IE5\OLWLAF4Q\MC9002974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61972"/>
            <a:ext cx="1814170" cy="1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sanhueza\Local Settings\Temporary Internet Files\Content.IE5\IUCPRN8U\MP9004277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66268"/>
            <a:ext cx="5257264" cy="35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cruz</a:t>
            </a:r>
            <a:r>
              <a:rPr lang="en-US" dirty="0" smtClean="0"/>
              <a:t> </a:t>
            </a:r>
            <a:r>
              <a:rPr lang="en-US" dirty="0" err="1" smtClean="0"/>
              <a:t>roja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28874"/>
            <a:ext cx="38862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05074"/>
            <a:ext cx="459060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persona que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fiebre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enfermo</a:t>
            </a:r>
            <a:endParaRPr lang="en-US" dirty="0"/>
          </a:p>
        </p:txBody>
      </p:sp>
      <p:pic>
        <p:nvPicPr>
          <p:cNvPr id="9218" name="Picture 2" descr="C:\Documents and Settings\msanhueza\Local Settings\Temporary Internet Files\Content.IE5\OLWLAF4Q\MC9004343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8199"/>
            <a:ext cx="19272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msanhueza\Local Settings\Temporary Internet Files\Content.IE5\URYQ9Q7V\MC9003590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24" y="2667000"/>
            <a:ext cx="165597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tienen</a:t>
            </a:r>
            <a:r>
              <a:rPr lang="en-US" dirty="0" smtClean="0"/>
              <a:t> casa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gente</a:t>
            </a:r>
            <a:r>
              <a:rPr lang="en-US" dirty="0" smtClean="0"/>
              <a:t> sin </a:t>
            </a:r>
            <a:r>
              <a:rPr lang="en-US" dirty="0" err="1" smtClean="0"/>
              <a:t>hogar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C:\Documents and Settings\msanhueza\Local Settings\Temporary Internet Files\Content.IE5\OLWLAF4Q\MP9004276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766641" cy="27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msanhueza\Local Settings\Temporary Internet Files\Content.IE5\IUCPRN8U\MP9004277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31228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msanhueza\Local Settings\Temporary Internet Files\Content.IE5\KXY32Y0Z\MP9004276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8296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smtClean="0"/>
              <a:t>ESTABLECIMIENTO que </a:t>
            </a:r>
            <a:r>
              <a:rPr lang="en-US" dirty="0" err="1" smtClean="0"/>
              <a:t>hace</a:t>
            </a:r>
            <a:r>
              <a:rPr lang="en-US" dirty="0" smtClean="0"/>
              <a:t> las </a:t>
            </a:r>
            <a:r>
              <a:rPr lang="en-US" dirty="0" err="1" smtClean="0"/>
              <a:t>leyes</a:t>
            </a:r>
            <a:r>
              <a:rPr lang="en-US" dirty="0" smtClean="0"/>
              <a:t> del </a:t>
            </a:r>
            <a:r>
              <a:rPr lang="en-US" dirty="0" err="1" smtClean="0"/>
              <a:t>pais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C:\Documents and Settings\msanhueza\Local Settings\Temporary Internet Files\Content.IE5\IUCPRN8U\MP9004010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3914488" cy="26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msanhueza\Local Settings\Temporary Internet Files\Content.IE5\KXY32Y0Z\MP9003057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5500"/>
            <a:ext cx="237210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necesitan</a:t>
            </a:r>
            <a:r>
              <a:rPr lang="en-US" dirty="0" smtClean="0"/>
              <a:t> mas </a:t>
            </a:r>
            <a:r>
              <a:rPr lang="en-US" dirty="0" err="1" smtClean="0"/>
              <a:t>ayuda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incapacitado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minusválido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Las </a:t>
            </a:r>
            <a:r>
              <a:rPr lang="en-US" dirty="0" err="1" smtClean="0"/>
              <a:t>olimpiadas</a:t>
            </a:r>
            <a:r>
              <a:rPr lang="en-US" dirty="0" smtClean="0"/>
              <a:t> de </a:t>
            </a:r>
            <a:r>
              <a:rPr lang="en-US" dirty="0" err="1" smtClean="0"/>
              <a:t>minusválidos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C:\Documents and Settings\msanhueza\Local Settings\Temporary Internet Files\Content.IE5\IUCPRN8U\MC9002298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93" y="609600"/>
            <a:ext cx="2417785" cy="22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400000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paises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inmigrante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inmigrantes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3314" name="Picture 2" descr="C:\Documents and Settings\msanhueza\Local Settings\Temporary Internet Files\Content.IE5\OLWLAF4Q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799"/>
            <a:ext cx="2819400" cy="40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viejitas</a:t>
            </a:r>
            <a:r>
              <a:rPr lang="en-US" dirty="0" smtClean="0"/>
              <a:t> 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anciano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anciana</a:t>
            </a:r>
            <a:endParaRPr lang="en-US" dirty="0"/>
          </a:p>
        </p:txBody>
      </p:sp>
      <p:pic>
        <p:nvPicPr>
          <p:cNvPr id="1026" name="Picture 2" descr="C:\Documents and Settings\msanhueza\Local Settings\Temporary Internet Files\Content.IE5\URYQ9Q7V\MC9000145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0650"/>
            <a:ext cx="1320394" cy="1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sanhueza\Local Settings\Temporary Internet Files\Content.IE5\URYQ9Q7V\MC9004461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97349"/>
            <a:ext cx="1715414" cy="17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opuesto</a:t>
            </a:r>
            <a:r>
              <a:rPr lang="en-US" dirty="0" smtClean="0"/>
              <a:t> de los </a:t>
            </a:r>
            <a:r>
              <a:rPr lang="en-US" dirty="0" err="1" smtClean="0"/>
              <a:t>viejos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jóvenes</a:t>
            </a:r>
            <a:endParaRPr lang="en-US" dirty="0"/>
          </a:p>
        </p:txBody>
      </p:sp>
      <p:pic>
        <p:nvPicPr>
          <p:cNvPr id="14338" name="Picture 2" descr="C:\Documents and Settings\msanhueza\Local Settings\Temporary Internet Files\Content.IE5\URYQ9Q7V\MP9004464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430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msanhueza\Local Settings\Temporary Internet Files\Content.IE5\OLWLAF4Q\MP9004392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4309"/>
            <a:ext cx="3247400" cy="22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jueces</a:t>
            </a:r>
            <a:r>
              <a:rPr lang="en-US" dirty="0" smtClean="0"/>
              <a:t> y los </a:t>
            </a:r>
            <a:r>
              <a:rPr lang="en-US" dirty="0" err="1" smtClean="0"/>
              <a:t>policias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imponer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ley</a:t>
            </a:r>
            <a:endParaRPr lang="en-US" dirty="0"/>
          </a:p>
        </p:txBody>
      </p:sp>
      <p:pic>
        <p:nvPicPr>
          <p:cNvPr id="15362" name="Picture 2" descr="C:\Documents and Settings\msanhueza\Local Settings\Temporary Internet Files\Content.IE5\KXY32Y0Z\MP900401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326440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17273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 de </a:t>
            </a:r>
            <a:r>
              <a:rPr lang="en-US" dirty="0" err="1" smtClean="0"/>
              <a:t>protesta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manifestación</a:t>
            </a:r>
            <a:r>
              <a:rPr lang="en-US" dirty="0" smtClean="0"/>
              <a:t> </a:t>
            </a:r>
          </a:p>
          <a:p>
            <a:pPr marL="2194560" lvl="8" indent="0">
              <a:buNone/>
            </a:pPr>
            <a:endParaRPr lang="en-US" dirty="0"/>
          </a:p>
          <a:p>
            <a:pPr marL="2194560" lvl="8" indent="0">
              <a:buNone/>
            </a:pPr>
            <a:endParaRPr lang="en-US" dirty="0" smtClean="0"/>
          </a:p>
          <a:p>
            <a:pPr marL="4341812" lvl="8" indent="-285750"/>
            <a:r>
              <a:rPr lang="en-US" sz="2400" dirty="0" smtClean="0"/>
              <a:t>La </a:t>
            </a:r>
            <a:r>
              <a:rPr lang="en-US" sz="2400" dirty="0" err="1" smtClean="0"/>
              <a:t>marcha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1866900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2857143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partido</a:t>
            </a:r>
            <a:r>
              <a:rPr lang="en-US" dirty="0" smtClean="0"/>
              <a:t> </a:t>
            </a:r>
            <a:r>
              <a:rPr lang="en-US" dirty="0" err="1" smtClean="0"/>
              <a:t>político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Repúblicanos</a:t>
            </a:r>
            <a:r>
              <a:rPr lang="en-US" dirty="0" smtClean="0"/>
              <a:t> (Romney)</a:t>
            </a:r>
          </a:p>
          <a:p>
            <a:endParaRPr lang="en-US" dirty="0"/>
          </a:p>
          <a:p>
            <a:r>
              <a:rPr lang="en-US" dirty="0" err="1" smtClean="0"/>
              <a:t>Democratas</a:t>
            </a:r>
            <a:r>
              <a:rPr lang="en-US" dirty="0" smtClean="0"/>
              <a:t> (Obama)</a:t>
            </a:r>
            <a:endParaRPr lang="en-US" dirty="0"/>
          </a:p>
        </p:txBody>
      </p:sp>
      <p:pic>
        <p:nvPicPr>
          <p:cNvPr id="1026" name="Picture 2" descr="C:\Documents and Settings\msanhueza\Local Settings\Temporary Internet Files\Content.IE5\PYKY2GZS\MC900440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686175"/>
            <a:ext cx="11715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57" y="1886535"/>
            <a:ext cx="2872133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campaña</a:t>
            </a:r>
            <a:r>
              <a:rPr lang="en-US" dirty="0" smtClean="0"/>
              <a:t> electoral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C:\Documents and Settings\msanhueza\Local Settings\Temporary Internet Files\Content.IE5\URYQ9Q7V\MC9003013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0547"/>
            <a:ext cx="1806854" cy="9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sanhueza\Local Settings\Temporary Internet Files\Content.IE5\OLWLAF4Q\MC9003013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820570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msanhueza\Local Settings\Temporary Internet Files\Content.IE5\KXY32Y0Z\MC9003013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820570" cy="11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president </a:t>
            </a:r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candidato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Documents and Settings\msanhueza\Local Settings\Temporary Internet Files\Content.IE5\IUCPRN8U\MC9003186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06" y="2521001"/>
            <a:ext cx="1269187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sanhueza\Local Settings\Temporary Internet Files\Content.IE5\URYQ9Q7V\MC9003013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1811426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sanhueza\Local Settings\Temporary Internet Files\Content.IE5\OLWLAF4Q\MC9000275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4559300"/>
            <a:ext cx="78105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viejitas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casa/ el </a:t>
            </a:r>
            <a:r>
              <a:rPr lang="en-US" dirty="0" err="1" smtClean="0"/>
              <a:t>asilo</a:t>
            </a:r>
            <a:r>
              <a:rPr lang="en-US" dirty="0" smtClean="0"/>
              <a:t> de </a:t>
            </a:r>
            <a:r>
              <a:rPr lang="en-US" dirty="0" err="1" smtClean="0"/>
              <a:t>ancianos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 descr="C:\Documents and Settings\msanhueza\Local Settings\Temporary Internet Files\Content.IE5\IUCPRN8U\MC9001886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3" y="2784518"/>
            <a:ext cx="1806854" cy="16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1.gstatic.com/images?q=tbn:ANd9GcRyfGPkEDG2jSzNapCUmvI19CZczkkpqaVbx4xTNwc89Z1PUmGu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7176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3.gstatic.com/images?q=tbn:ANd9GcSvt8QHxTK9XOM9mMi5iSyDFjELr2WYZLjp6ivKg7FZgtHL9m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54" y="46482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causa</a:t>
            </a:r>
            <a:endParaRPr lang="en-US" dirty="0"/>
          </a:p>
        </p:txBody>
      </p:sp>
      <p:pic>
        <p:nvPicPr>
          <p:cNvPr id="5122" name="Picture 2" descr="C:\Documents and Settings\msanhueza\Local Settings\Temporary Internet Files\Content.IE5\URYQ9Q7V\MC9002974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1199693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sanhueza\Local Settings\Temporary Internet Files\Content.IE5\IUCPRN8U\MC900048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1396289" cy="19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AQUI HAY EVENTOS E INFORMACION PARA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de la </a:t>
            </a:r>
            <a:r>
              <a:rPr lang="en-US" dirty="0" err="1" smtClean="0"/>
              <a:t>comunidad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 descr="C:\Documents and Settings\msanhueza\Local Settings\Temporary Internet Files\Content.IE5\IUCPRN8U\MC9000300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0" y="2891332"/>
            <a:ext cx="2943487" cy="20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Aqui</a:t>
            </a:r>
            <a:r>
              <a:rPr lang="en-US" dirty="0" smtClean="0"/>
              <a:t> la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rehabilitarse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con el alcohol,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drogas</a:t>
            </a:r>
            <a:r>
              <a:rPr lang="en-US" dirty="0" smtClean="0"/>
              <a:t> u </a:t>
            </a:r>
            <a:r>
              <a:rPr lang="en-US" dirty="0" err="1" smtClean="0"/>
              <a:t>otros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rehabilitación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1942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05075"/>
            <a:ext cx="1590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Aqui</a:t>
            </a:r>
            <a:r>
              <a:rPr lang="en-US" dirty="0" smtClean="0"/>
              <a:t> la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pasarla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recreativo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2527300"/>
            <a:ext cx="444813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69</TotalTime>
  <Words>241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La comunidad</vt:lpstr>
      <vt:lpstr>Las personas viejitas son…</vt:lpstr>
      <vt:lpstr>Para ser presidente necesitas hacer una…</vt:lpstr>
      <vt:lpstr>Esta es una persona importante que puede ser president algun dia</vt:lpstr>
      <vt:lpstr>Aqui viven las personas viejitas</vt:lpstr>
      <vt:lpstr>The cause</vt:lpstr>
      <vt:lpstr>AQUI HAY EVENTOS E INFORMACION PARA LA COMUNIDAD</vt:lpstr>
      <vt:lpstr>Aqui la gente va a rehabilitarse si tienen problemas con el alcohol, las drogas u otros…</vt:lpstr>
      <vt:lpstr>Aqui la gente va a pasarla bien</vt:lpstr>
      <vt:lpstr>Aqui las personas van si están enfermas, o ha ocurrido un accidente</vt:lpstr>
      <vt:lpstr>Citizenship </vt:lpstr>
      <vt:lpstr>Aqui las personas necesitadas pueden ir a comer</vt:lpstr>
      <vt:lpstr>Red Cross</vt:lpstr>
      <vt:lpstr>Todos nosotros tenemos…</vt:lpstr>
      <vt:lpstr>La persona que tiene fiebre </vt:lpstr>
      <vt:lpstr>Las personas que no tienen casa</vt:lpstr>
      <vt:lpstr>El ESTABLECIMIENTO que hace las leyes del pais…</vt:lpstr>
      <vt:lpstr>Las personas que necesitan mas ayuda …</vt:lpstr>
      <vt:lpstr>Las personas que vienen de otros paises…</vt:lpstr>
      <vt:lpstr>Lo opuesto de los viejos…</vt:lpstr>
      <vt:lpstr>Los jueces y los policias tieneN que imponer…</vt:lpstr>
      <vt:lpstr>Forma de protesta</vt:lpstr>
      <vt:lpstr>Political party</vt:lpstr>
    </vt:vector>
  </TitlesOfParts>
  <Company>Wethersfield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comunidad</dc:title>
  <dc:creator>hsstaff</dc:creator>
  <cp:lastModifiedBy>WPS</cp:lastModifiedBy>
  <cp:revision>14</cp:revision>
  <dcterms:created xsi:type="dcterms:W3CDTF">2013-09-11T00:52:33Z</dcterms:created>
  <dcterms:modified xsi:type="dcterms:W3CDTF">2015-09-02T11:21:51Z</dcterms:modified>
</cp:coreProperties>
</file>