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7" r:id="rId3"/>
    <p:sldId id="272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6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41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574D-4524-4104-AE49-54787C178C33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DF76AD-21B8-4462-AA2F-647058C1D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574D-4524-4104-AE49-54787C178C33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76AD-21B8-4462-AA2F-647058C1D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574D-4524-4104-AE49-54787C178C33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76AD-21B8-4462-AA2F-647058C1D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574D-4524-4104-AE49-54787C178C33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DF76AD-21B8-4462-AA2F-647058C1D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574D-4524-4104-AE49-54787C178C33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76AD-21B8-4462-AA2F-647058C1D4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574D-4524-4104-AE49-54787C178C33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76AD-21B8-4462-AA2F-647058C1D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574D-4524-4104-AE49-54787C178C33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FDF76AD-21B8-4462-AA2F-647058C1D4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574D-4524-4104-AE49-54787C178C33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76AD-21B8-4462-AA2F-647058C1D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574D-4524-4104-AE49-54787C178C33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76AD-21B8-4462-AA2F-647058C1D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574D-4524-4104-AE49-54787C178C33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76AD-21B8-4462-AA2F-647058C1D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574D-4524-4104-AE49-54787C178C33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76AD-21B8-4462-AA2F-647058C1D4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96574D-4524-4104-AE49-54787C178C33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DF76AD-21B8-4462-AA2F-647058C1D4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APAGAR</a:t>
            </a:r>
            <a:endParaRPr lang="en-US" dirty="0"/>
          </a:p>
        </p:txBody>
      </p:sp>
      <p:pic>
        <p:nvPicPr>
          <p:cNvPr id="15362" name="Picture 2" descr="http://www.istockphoto.com/file_thumbview_approve/6884581/2/istockphoto_6884581-turn-off-the-l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47800"/>
            <a:ext cx="3429000" cy="5150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INVITAR</a:t>
            </a:r>
            <a:endParaRPr lang="en-US" dirty="0"/>
          </a:p>
        </p:txBody>
      </p:sp>
      <p:pic>
        <p:nvPicPr>
          <p:cNvPr id="9218" name="Picture 2" descr="http://www.weddingpalace.com/InvitationImages/WA1643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50292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LIMPIAR</a:t>
            </a:r>
            <a:endParaRPr lang="en-US" dirty="0"/>
          </a:p>
        </p:txBody>
      </p:sp>
      <p:pic>
        <p:nvPicPr>
          <p:cNvPr id="7170" name="Picture 2" descr="http://www.australianworkplacement.com.au/images/cle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19200"/>
            <a:ext cx="4876800" cy="5364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MANDAR</a:t>
            </a:r>
            <a:endParaRPr lang="en-US" dirty="0"/>
          </a:p>
        </p:txBody>
      </p:sp>
      <p:pic>
        <p:nvPicPr>
          <p:cNvPr id="6146" name="Picture 2" descr="http://wesnovack.com/wp-content/uploads/2010/02/stop-junk-m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95400"/>
            <a:ext cx="4114800" cy="4732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SACAR LA BASURA</a:t>
            </a:r>
            <a:endParaRPr lang="en-US" dirty="0"/>
          </a:p>
        </p:txBody>
      </p:sp>
      <p:pic>
        <p:nvPicPr>
          <p:cNvPr id="5122" name="Picture 2" descr="http://www.corbisimages.com/images/67/789E3F94-BD91-406E-B027-E3E89A16A7E1/42-16456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3657600" cy="5288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TOCAR MÚSICA</a:t>
            </a:r>
            <a:endParaRPr lang="en-US" dirty="0"/>
          </a:p>
        </p:txBody>
      </p:sp>
      <p:pic>
        <p:nvPicPr>
          <p:cNvPr id="4098" name="Picture 2" descr="http://www.schoolofguitar.co.nz/app/webroot/files/couch%20jumo%20guitar%20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705600" cy="5570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CONOCER A</a:t>
            </a:r>
            <a:endParaRPr lang="en-US" dirty="0"/>
          </a:p>
        </p:txBody>
      </p:sp>
      <p:pic>
        <p:nvPicPr>
          <p:cNvPr id="3074" name="Picture 2" descr="ImageShack, free image hosting, free video hosting, image hosting, video hosting, photo image hosting site, video hosting s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7619994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DEVOLVER</a:t>
            </a:r>
            <a:endParaRPr lang="en-US" dirty="0"/>
          </a:p>
        </p:txBody>
      </p:sp>
      <p:pic>
        <p:nvPicPr>
          <p:cNvPr id="2050" name="Picture 2" descr="http://www.aolcdn.com/channels/07/05/48513ab8-002dd-060bf-400cb8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3962400" cy="528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ROMPER</a:t>
            </a:r>
            <a:endParaRPr lang="en-US" dirty="0"/>
          </a:p>
        </p:txBody>
      </p:sp>
      <p:pic>
        <p:nvPicPr>
          <p:cNvPr id="44034" name="Picture 2" descr="http://www.metrolaserinc.com/images/news_30anniversary_clip_image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98448"/>
            <a:ext cx="4114800" cy="5481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ABRIR</a:t>
            </a:r>
            <a:endParaRPr lang="en-US" dirty="0"/>
          </a:p>
        </p:txBody>
      </p:sp>
      <p:pic>
        <p:nvPicPr>
          <p:cNvPr id="43010" name="Picture 2" descr="http://espanol.istockphoto.com/file_thumbview_approve/6725141/2/istockphoto_6725141-open-gift-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69088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 UN REGALO</a:t>
            </a:r>
            <a:endParaRPr lang="en-US" dirty="0"/>
          </a:p>
        </p:txBody>
      </p:sp>
      <p:pic>
        <p:nvPicPr>
          <p:cNvPr id="45058" name="Picture 2" descr="http://www.bridalwave.tv/wedding-gift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8448"/>
            <a:ext cx="4114800" cy="5353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AYUDAR</a:t>
            </a:r>
            <a:endParaRPr lang="en-US" dirty="0"/>
          </a:p>
        </p:txBody>
      </p:sp>
      <p:pic>
        <p:nvPicPr>
          <p:cNvPr id="1026" name="Picture 2" descr="http://www.delaneyfamily.info/wp-content/uploads/2007/05/big-hel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5257800" cy="4994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HACER UNA LISTA</a:t>
            </a:r>
            <a:endParaRPr lang="en-US" dirty="0"/>
          </a:p>
        </p:txBody>
      </p:sp>
      <p:pic>
        <p:nvPicPr>
          <p:cNvPr id="1026" name="Picture 2" descr="http://www.stay-a-stay-at-home-mom.com/image-files/blank-grocery-shopping-lis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00200"/>
            <a:ext cx="44958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CELEBRAR</a:t>
            </a:r>
            <a:endParaRPr lang="en-US" dirty="0"/>
          </a:p>
        </p:txBody>
      </p:sp>
      <p:pic>
        <p:nvPicPr>
          <p:cNvPr id="41986" name="Picture 2" descr="http://i.telegraph.co.uk/telegraph/multimedia/archive/00882/money-graphics-2007_88263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6858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COCINAR</a:t>
            </a:r>
            <a:endParaRPr lang="en-US" dirty="0"/>
          </a:p>
        </p:txBody>
      </p:sp>
      <p:pic>
        <p:nvPicPr>
          <p:cNvPr id="14338" name="Picture 2" descr="http://www.wowday.org/wp-content/uploads/2009/06/coo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7322436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COLGAR</a:t>
            </a:r>
            <a:endParaRPr lang="en-US" dirty="0"/>
          </a:p>
        </p:txBody>
      </p:sp>
      <p:pic>
        <p:nvPicPr>
          <p:cNvPr id="13314" name="Picture 2" descr="http://image40.webshots.com/41/0/35/55/2126035550089889161kgLzNU_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95450"/>
            <a:ext cx="6248400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COMPRAR</a:t>
            </a:r>
            <a:endParaRPr lang="en-US" dirty="0"/>
          </a:p>
        </p:txBody>
      </p:sp>
      <p:pic>
        <p:nvPicPr>
          <p:cNvPr id="12290" name="Picture 2" descr="http://www.allfreelogo.com/images/vector-thumb/cashier-prev1253630616UAJR0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990600"/>
            <a:ext cx="4648200" cy="5345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DECORAR</a:t>
            </a:r>
            <a:endParaRPr lang="en-US" dirty="0"/>
          </a:p>
        </p:txBody>
      </p:sp>
      <p:pic>
        <p:nvPicPr>
          <p:cNvPr id="11266" name="Picture 2" descr="http://www.odt.co.nz/files/story/2008/12/rosa_true_4_and_alfie_yeo_2_decorate_gingerbread_h_2783628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5943600" cy="445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ESPERAR</a:t>
            </a:r>
            <a:endParaRPr lang="en-US" dirty="0"/>
          </a:p>
        </p:txBody>
      </p:sp>
      <p:pic>
        <p:nvPicPr>
          <p:cNvPr id="10244" name="Picture 4" descr="http://www.istockphoto.com/file_thumbview_approve/5765608/2/istockphoto_5765608-woman-looking-at-her-wa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19200"/>
            <a:ext cx="3962400" cy="528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GASTAR DINERO</a:t>
            </a:r>
            <a:endParaRPr lang="en-US" dirty="0"/>
          </a:p>
        </p:txBody>
      </p:sp>
      <p:pic>
        <p:nvPicPr>
          <p:cNvPr id="8194" name="Picture 2" descr="http://www.onebridgewireless.com/blog/image.axd?picture=2010%2F8%2Fspending+mone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5562600" cy="5146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271</TotalTime>
  <Words>29</Words>
  <Application>Microsoft Office PowerPoint</Application>
  <PresentationFormat>On-screen Show (4:3)</PresentationFormat>
  <Paragraphs>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Franklin Gothic Book</vt:lpstr>
      <vt:lpstr>Franklin Gothic Medium</vt:lpstr>
      <vt:lpstr>Wingdings 2</vt:lpstr>
      <vt:lpstr>Trek</vt:lpstr>
      <vt:lpstr>APAGAR</vt:lpstr>
      <vt:lpstr>AYUDAR</vt:lpstr>
      <vt:lpstr>CELEBRAR</vt:lpstr>
      <vt:lpstr>COCINAR</vt:lpstr>
      <vt:lpstr>COLGAR</vt:lpstr>
      <vt:lpstr>COMPRAR</vt:lpstr>
      <vt:lpstr>DECORAR</vt:lpstr>
      <vt:lpstr>ESPERAR</vt:lpstr>
      <vt:lpstr>GASTAR DINERO</vt:lpstr>
      <vt:lpstr>INVITAR</vt:lpstr>
      <vt:lpstr>LIMPIAR</vt:lpstr>
      <vt:lpstr>MANDAR</vt:lpstr>
      <vt:lpstr>SACAR LA BASURA</vt:lpstr>
      <vt:lpstr>TOCAR MÚSICA</vt:lpstr>
      <vt:lpstr>CONOCER A</vt:lpstr>
      <vt:lpstr>DEVOLVER</vt:lpstr>
      <vt:lpstr>ROMPER</vt:lpstr>
      <vt:lpstr>ABRIR</vt:lpstr>
      <vt:lpstr>DAR UN REGALO</vt:lpstr>
      <vt:lpstr>HACER UNA LISTA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APAGAR</dc:title>
  <dc:creator>DeMonte</dc:creator>
  <cp:lastModifiedBy>Joseph Barile</cp:lastModifiedBy>
  <cp:revision>7</cp:revision>
  <dcterms:created xsi:type="dcterms:W3CDTF">2010-10-08T00:34:35Z</dcterms:created>
  <dcterms:modified xsi:type="dcterms:W3CDTF">2013-11-13T15:01:33Z</dcterms:modified>
</cp:coreProperties>
</file>