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4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9DE0-1575-4415-9FF1-29318B6E6F0B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C3DF8-94AF-41FC-B6F9-2E4D0792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3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CA376-493B-4861-9666-BB9F0A8E4266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D3C94-807F-444A-96D9-88A4DB9B3D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ucear</a:t>
            </a:r>
            <a:endParaRPr lang="en-US" dirty="0"/>
          </a:p>
        </p:txBody>
      </p:sp>
      <p:pic>
        <p:nvPicPr>
          <p:cNvPr id="33794" name="Picture 2" descr="http://dedhamyouthclub.com/wp-content/uploads/2008/05/scuba_dive006_l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848600" cy="502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navegar</a:t>
            </a:r>
            <a:r>
              <a:rPr lang="en-US" dirty="0" smtClean="0"/>
              <a:t> en…</a:t>
            </a:r>
            <a:endParaRPr lang="en-US" dirty="0"/>
          </a:p>
        </p:txBody>
      </p:sp>
      <p:pic>
        <p:nvPicPr>
          <p:cNvPr id="13314" name="Picture 2" descr="http://www.harborsail.com/images/sail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10025" cy="4762500"/>
          </a:xfrm>
          <a:prstGeom prst="rect">
            <a:avLst/>
          </a:prstGeom>
          <a:noFill/>
        </p:spPr>
      </p:pic>
      <p:pic>
        <p:nvPicPr>
          <p:cNvPr id="13316" name="Picture 4" descr="http://www.my-lake-como-holiday.com/wp-content/uploads/images/Activities/Motorboat/motor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4103076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6248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bote</a:t>
            </a:r>
            <a:r>
              <a:rPr lang="en-US" sz="2000" b="1" dirty="0" smtClean="0"/>
              <a:t> de vela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953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bote</a:t>
            </a:r>
            <a:r>
              <a:rPr lang="en-US" sz="2000" b="1" dirty="0" smtClean="0"/>
              <a:t> de motor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pescar</a:t>
            </a:r>
            <a:endParaRPr lang="en-US" dirty="0"/>
          </a:p>
        </p:txBody>
      </p:sp>
      <p:pic>
        <p:nvPicPr>
          <p:cNvPr id="12290" name="Picture 2" descr="Portugal Fis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400800" cy="5120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regresar</a:t>
            </a:r>
            <a:r>
              <a:rPr lang="en-US" dirty="0" smtClean="0"/>
              <a:t> a casa </a:t>
            </a:r>
            <a:endParaRPr lang="en-US" dirty="0"/>
          </a:p>
        </p:txBody>
      </p:sp>
      <p:pic>
        <p:nvPicPr>
          <p:cNvPr id="11266" name="Picture 2" descr="http://cache2.asset-cache.net/xc/72541840.jpg?v=1&amp;c=IWSAsset&amp;k=2&amp;d=E713C2F924EEE033EDBB5ACD2F88A63A34CEB8638E1910145D5BA6A445F61A46E30A760B0D8112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199"/>
            <a:ext cx="3505200" cy="5263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sacar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pic>
        <p:nvPicPr>
          <p:cNvPr id="10244" name="Picture 4" descr="http://images.teamsugar.com/files/users/1/15111/12_2007/cameraphone%20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352800" cy="5034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surfear</a:t>
            </a:r>
            <a:endParaRPr lang="en-US" dirty="0"/>
          </a:p>
        </p:txBody>
      </p:sp>
      <p:pic>
        <p:nvPicPr>
          <p:cNvPr id="9218" name="Picture 2" descr="http://www.livethelife.eu/wp-content/uploads/2010/03/PavonesCostaRicaSur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6675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tirarse</a:t>
            </a:r>
            <a:r>
              <a:rPr lang="en-US" dirty="0" smtClean="0"/>
              <a:t> al </a:t>
            </a:r>
            <a:r>
              <a:rPr lang="en-US" dirty="0" err="1" smtClean="0"/>
              <a:t>agua</a:t>
            </a:r>
            <a:endParaRPr lang="en-US" dirty="0"/>
          </a:p>
        </p:txBody>
      </p:sp>
      <p:pic>
        <p:nvPicPr>
          <p:cNvPr id="8196" name="Picture 4" descr="http://www.poollifemag.com/wp-content/uploads/2010/05/top-ten-ways-to-dive-into-pool-seas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799949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r>
              <a:rPr lang="en-US" dirty="0" smtClean="0"/>
              <a:t> el sol</a:t>
            </a:r>
            <a:endParaRPr lang="en-US" dirty="0"/>
          </a:p>
        </p:txBody>
      </p:sp>
      <p:pic>
        <p:nvPicPr>
          <p:cNvPr id="7172" name="Picture 4" descr="http://img.webmd.com/dtmcms/live/webmd/consumer_assets/site_images/articles/health_tools/precancerous_lesions_slideshow/getty_rm_photo_of_woman_tanning_on_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1331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correr</a:t>
            </a:r>
            <a:r>
              <a:rPr lang="en-US" dirty="0" smtClean="0"/>
              <a:t> en la playa</a:t>
            </a:r>
            <a:endParaRPr lang="en-US" dirty="0"/>
          </a:p>
        </p:txBody>
      </p:sp>
      <p:pic>
        <p:nvPicPr>
          <p:cNvPr id="6146" name="Picture 2" descr="Actor Matthew McConaughey and his dogs out jogging on the beach in Malibu, CA. Matthew stops to do a little stretching and then checks out a girl who is sunbath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42361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 un </a:t>
            </a:r>
            <a:r>
              <a:rPr lang="en-US" dirty="0" err="1" smtClean="0"/>
              <a:t>libro</a:t>
            </a:r>
            <a:endParaRPr lang="en-US" dirty="0"/>
          </a:p>
        </p:txBody>
      </p:sp>
      <p:pic>
        <p:nvPicPr>
          <p:cNvPr id="5122" name="Picture 2" descr="http://www.backpackingbex.com/wp-content/uploads/2010/03/reading-on-beach-e1268967401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5895975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dormir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siesta</a:t>
            </a:r>
            <a:endParaRPr lang="en-US" dirty="0"/>
          </a:p>
        </p:txBody>
      </p:sp>
      <p:pic>
        <p:nvPicPr>
          <p:cNvPr id="4098" name="Picture 2" descr="http://images.travelpod.com/users/ksuter/1.1241956800.jawili-beach-n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692727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conchas</a:t>
            </a:r>
            <a:r>
              <a:rPr lang="en-US" dirty="0" smtClean="0"/>
              <a:t>/caracoles</a:t>
            </a:r>
            <a:endParaRPr lang="en-US" dirty="0"/>
          </a:p>
        </p:txBody>
      </p:sp>
      <p:pic>
        <p:nvPicPr>
          <p:cNvPr id="22530" name="Picture 2" descr="http://my.hsj.org/Portals/2/Schools/1356/Article362052_P423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castillo</a:t>
            </a:r>
            <a:r>
              <a:rPr lang="en-US" dirty="0" smtClean="0"/>
              <a:t> de arena</a:t>
            </a:r>
            <a:endParaRPr lang="en-US" dirty="0"/>
          </a:p>
        </p:txBody>
      </p:sp>
      <p:pic>
        <p:nvPicPr>
          <p:cNvPr id="3074" name="Picture 2" descr="http://static.guim.co.uk/sys-images/Travel/Pix/pictures/2007/07/31/Sandcastle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7747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caminar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playa</a:t>
            </a:r>
            <a:endParaRPr lang="en-US" dirty="0"/>
          </a:p>
        </p:txBody>
      </p:sp>
      <p:pic>
        <p:nvPicPr>
          <p:cNvPr id="21506" name="Picture 2" descr="http://www.pdn.cam.ac.uk/groups/roperlab/RoperLab/LabPhotos/walk%20Norfo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4948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charlar</a:t>
            </a:r>
            <a:endParaRPr lang="en-US" dirty="0"/>
          </a:p>
        </p:txBody>
      </p:sp>
      <p:pic>
        <p:nvPicPr>
          <p:cNvPr id="20482" name="Picture 2" descr="http://cache4.asset-cache.net/xc/75904413.jpg?v=1&amp;c=IWSAsset&amp;k=2&amp;d=EDF6F2F4F969CEBD41B95FCFE24E400F554F4F9FF31384AA9211B2CFD78973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6827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helado</a:t>
            </a:r>
            <a:endParaRPr lang="en-US" dirty="0"/>
          </a:p>
        </p:txBody>
      </p:sp>
      <p:pic>
        <p:nvPicPr>
          <p:cNvPr id="19458" name="Picture 2" descr="http://www.leuveninscene.be/assets/pers/lis08_CIRCUSPARK_IJscoAli_copyrightHenryKr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3800" cy="504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descansar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7010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esquiar</a:t>
            </a:r>
            <a:r>
              <a:rPr lang="en-US" dirty="0" smtClean="0"/>
              <a:t> en el </a:t>
            </a:r>
            <a:r>
              <a:rPr lang="en-US" dirty="0" err="1" smtClean="0"/>
              <a:t>agua</a:t>
            </a:r>
            <a:endParaRPr lang="en-US" dirty="0"/>
          </a:p>
        </p:txBody>
      </p:sp>
      <p:pic>
        <p:nvPicPr>
          <p:cNvPr id="16388" name="Picture 4" descr="http://www.slalomwaterski.com/wp-content/uploads/2010/03/slalom-water-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334000" cy="5422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volibol</a:t>
            </a:r>
            <a:endParaRPr lang="en-US" dirty="0"/>
          </a:p>
        </p:txBody>
      </p:sp>
      <p:pic>
        <p:nvPicPr>
          <p:cNvPr id="15362" name="Picture 2" descr="http://smjzgs.com/wp-content/uploads/2010/08/BigBeachVolleyball-1024x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26745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montar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olas</a:t>
            </a:r>
            <a:endParaRPr lang="en-US" dirty="0"/>
          </a:p>
        </p:txBody>
      </p:sp>
      <p:pic>
        <p:nvPicPr>
          <p:cNvPr id="14338" name="Picture 2" descr="http://photos.igougo.com/images/p83106-Myrtle_Beach-Boogie_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10533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</Words>
  <Application>Microsoft Office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bucear</vt:lpstr>
      <vt:lpstr>buscar conchas/caracoles</vt:lpstr>
      <vt:lpstr>caminar por la playa</vt:lpstr>
      <vt:lpstr>charlar</vt:lpstr>
      <vt:lpstr>comprar helado</vt:lpstr>
      <vt:lpstr>descansar</vt:lpstr>
      <vt:lpstr>esquiar en el agua</vt:lpstr>
      <vt:lpstr>jugar al volibol</vt:lpstr>
      <vt:lpstr>montar las olas</vt:lpstr>
      <vt:lpstr>navegar en…</vt:lpstr>
      <vt:lpstr>pescar</vt:lpstr>
      <vt:lpstr>regresar a casa </vt:lpstr>
      <vt:lpstr>sacar fotos</vt:lpstr>
      <vt:lpstr>surfear</vt:lpstr>
      <vt:lpstr>tirarse al agua</vt:lpstr>
      <vt:lpstr>tomar el sol</vt:lpstr>
      <vt:lpstr>correr en la playa</vt:lpstr>
      <vt:lpstr>leer un libro</vt:lpstr>
      <vt:lpstr>dormir una siesta</vt:lpstr>
      <vt:lpstr>hacer un castillo de arena</vt:lpstr>
    </vt:vector>
  </TitlesOfParts>
  <Company>Wethersfield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bucear</dc:title>
  <dc:creator>hsstaff</dc:creator>
  <cp:lastModifiedBy>Joseph Barile</cp:lastModifiedBy>
  <cp:revision>8</cp:revision>
  <dcterms:created xsi:type="dcterms:W3CDTF">2010-09-15T12:44:50Z</dcterms:created>
  <dcterms:modified xsi:type="dcterms:W3CDTF">2014-09-01T17:33:57Z</dcterms:modified>
</cp:coreProperties>
</file>