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67" r:id="rId4"/>
    <p:sldId id="268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2FF3F01-37E4-4684-9D74-5BD76F984642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0293229-A41C-4B33-BB4A-77006C9C9A3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F3F01-37E4-4684-9D74-5BD76F984642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293229-A41C-4B33-BB4A-77006C9C9A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F3F01-37E4-4684-9D74-5BD76F984642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293229-A41C-4B33-BB4A-77006C9C9A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F3F01-37E4-4684-9D74-5BD76F984642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293229-A41C-4B33-BB4A-77006C9C9A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2FF3F01-37E4-4684-9D74-5BD76F984642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0293229-A41C-4B33-BB4A-77006C9C9A3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F3F01-37E4-4684-9D74-5BD76F984642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0293229-A41C-4B33-BB4A-77006C9C9A3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F3F01-37E4-4684-9D74-5BD76F984642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0293229-A41C-4B33-BB4A-77006C9C9A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F3F01-37E4-4684-9D74-5BD76F984642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293229-A41C-4B33-BB4A-77006C9C9A3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F3F01-37E4-4684-9D74-5BD76F984642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293229-A41C-4B33-BB4A-77006C9C9A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2FF3F01-37E4-4684-9D74-5BD76F984642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0293229-A41C-4B33-BB4A-77006C9C9A3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2FF3F01-37E4-4684-9D74-5BD76F984642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0293229-A41C-4B33-BB4A-77006C9C9A3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2FF3F01-37E4-4684-9D74-5BD76F984642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0293229-A41C-4B33-BB4A-77006C9C9A3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adjetivos</a:t>
            </a:r>
            <a:r>
              <a:rPr lang="en-US" dirty="0" smtClean="0"/>
              <a:t> y los </a:t>
            </a:r>
            <a:r>
              <a:rPr lang="en-US" dirty="0" err="1" smtClean="0"/>
              <a:t>artistas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Español</a:t>
            </a:r>
            <a:r>
              <a:rPr lang="en-US" dirty="0" smtClean="0"/>
              <a:t> II-1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96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1600200"/>
            <a:ext cx="3886200" cy="3966369"/>
          </a:xfrm>
        </p:spPr>
      </p:pic>
    </p:spTree>
    <p:extLst>
      <p:ext uri="{BB962C8B-B14F-4D97-AF65-F5344CB8AC3E}">
        <p14:creationId xmlns:p14="http://schemas.microsoft.com/office/powerpoint/2010/main" val="130345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 Smith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676400"/>
            <a:ext cx="2606084" cy="3448050"/>
          </a:xfrm>
        </p:spPr>
      </p:pic>
    </p:spTree>
    <p:extLst>
      <p:ext uri="{BB962C8B-B14F-4D97-AF65-F5344CB8AC3E}">
        <p14:creationId xmlns:p14="http://schemas.microsoft.com/office/powerpoint/2010/main" val="357173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Melissa </a:t>
            </a:r>
            <a:r>
              <a:rPr lang="en-US" dirty="0" err="1" smtClean="0"/>
              <a:t>Mccarthy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981200"/>
            <a:ext cx="2362200" cy="3457575"/>
          </a:xfrm>
        </p:spPr>
      </p:pic>
    </p:spTree>
    <p:extLst>
      <p:ext uri="{BB962C8B-B14F-4D97-AF65-F5344CB8AC3E}">
        <p14:creationId xmlns:p14="http://schemas.microsoft.com/office/powerpoint/2010/main" val="362715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Steven Spielberg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828800"/>
            <a:ext cx="4118309" cy="2952750"/>
          </a:xfrm>
        </p:spPr>
      </p:pic>
    </p:spTree>
    <p:extLst>
      <p:ext uri="{BB962C8B-B14F-4D97-AF65-F5344CB8AC3E}">
        <p14:creationId xmlns:p14="http://schemas.microsoft.com/office/powerpoint/2010/main" val="322347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adjetivos</a:t>
            </a:r>
            <a:r>
              <a:rPr lang="en-US" dirty="0" smtClean="0"/>
              <a:t> </a:t>
            </a:r>
            <a:r>
              <a:rPr lang="en-US" dirty="0" err="1" smtClean="0"/>
              <a:t>calificativos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 </a:t>
            </a:r>
            <a:r>
              <a:rPr lang="en-US" dirty="0" err="1" smtClean="0"/>
              <a:t>usan</a:t>
            </a:r>
            <a:r>
              <a:rPr lang="en-US" dirty="0" smtClean="0"/>
              <a:t> para </a:t>
            </a:r>
            <a:r>
              <a:rPr lang="en-US" dirty="0" err="1" smtClean="0"/>
              <a:t>describir</a:t>
            </a:r>
            <a:r>
              <a:rPr lang="en-US" dirty="0" smtClean="0"/>
              <a:t> a personas, </a:t>
            </a:r>
            <a:r>
              <a:rPr lang="en-US" dirty="0" err="1" smtClean="0"/>
              <a:t>animales</a:t>
            </a:r>
            <a:r>
              <a:rPr lang="en-US" dirty="0" smtClean="0"/>
              <a:t> o </a:t>
            </a:r>
            <a:r>
              <a:rPr lang="en-US" dirty="0" err="1" smtClean="0"/>
              <a:t>cosas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 </a:t>
            </a:r>
            <a:r>
              <a:rPr lang="en-US" dirty="0" err="1" smtClean="0"/>
              <a:t>usan</a:t>
            </a:r>
            <a:r>
              <a:rPr lang="en-US" dirty="0" smtClean="0"/>
              <a:t> con los </a:t>
            </a:r>
            <a:r>
              <a:rPr lang="en-US" dirty="0" err="1" smtClean="0"/>
              <a:t>verbos</a:t>
            </a:r>
            <a:r>
              <a:rPr lang="en-US" dirty="0" smtClean="0"/>
              <a:t> SER y TENER</a:t>
            </a:r>
          </a:p>
          <a:p>
            <a:endParaRPr lang="en-US" dirty="0"/>
          </a:p>
          <a:p>
            <a:r>
              <a:rPr lang="en-US" dirty="0" err="1" smtClean="0"/>
              <a:t>Usa</a:t>
            </a:r>
            <a:r>
              <a:rPr lang="en-US" dirty="0" smtClean="0"/>
              <a:t> el </a:t>
            </a:r>
            <a:r>
              <a:rPr lang="en-US" dirty="0" err="1" smtClean="0"/>
              <a:t>verbo</a:t>
            </a:r>
            <a:r>
              <a:rPr lang="en-US" dirty="0" smtClean="0"/>
              <a:t> </a:t>
            </a:r>
            <a:r>
              <a:rPr lang="en-US" dirty="0" err="1" smtClean="0"/>
              <a:t>Tener</a:t>
            </a:r>
            <a:r>
              <a:rPr lang="en-US" dirty="0" smtClean="0"/>
              <a:t> para la </a:t>
            </a:r>
            <a:r>
              <a:rPr lang="en-US" dirty="0" err="1" smtClean="0"/>
              <a:t>descripción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partes</a:t>
            </a:r>
            <a:r>
              <a:rPr lang="en-US" dirty="0" smtClean="0"/>
              <a:t> del </a:t>
            </a:r>
            <a:r>
              <a:rPr lang="en-US" dirty="0" err="1" smtClean="0"/>
              <a:t>cuerpo</a:t>
            </a:r>
            <a:endParaRPr lang="en-US" dirty="0" smtClean="0"/>
          </a:p>
          <a:p>
            <a:endParaRPr lang="en-US" dirty="0" smtClean="0"/>
          </a:p>
          <a:p>
            <a:r>
              <a:rPr lang="en-US" smtClean="0"/>
              <a:t>CUIDADO!! Recuerda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concordancia</a:t>
            </a:r>
            <a:r>
              <a:rPr lang="en-US" dirty="0" smtClean="0"/>
              <a:t> con el </a:t>
            </a:r>
            <a:r>
              <a:rPr lang="en-US" dirty="0" err="1" smtClean="0"/>
              <a:t>género</a:t>
            </a:r>
            <a:r>
              <a:rPr lang="en-US" dirty="0" smtClean="0"/>
              <a:t> y el </a:t>
            </a:r>
            <a:r>
              <a:rPr lang="en-US" dirty="0" err="1" smtClean="0"/>
              <a:t>número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416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verbo</a:t>
            </a:r>
            <a:r>
              <a:rPr lang="en-US" dirty="0" smtClean="0"/>
              <a:t> 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Soy			</a:t>
            </a:r>
            <a:r>
              <a:rPr lang="en-US" sz="4000" dirty="0" err="1"/>
              <a:t>S</a:t>
            </a:r>
            <a:r>
              <a:rPr lang="en-US" sz="4000" dirty="0" err="1" smtClean="0"/>
              <a:t>omos</a:t>
            </a:r>
            <a:endParaRPr lang="en-US" sz="4000" dirty="0" smtClean="0"/>
          </a:p>
          <a:p>
            <a:r>
              <a:rPr lang="en-US" sz="4000" dirty="0" err="1" smtClean="0"/>
              <a:t>Es</a:t>
            </a:r>
            <a:r>
              <a:rPr lang="en-US" sz="4000" dirty="0" smtClean="0"/>
              <a:t>				</a:t>
            </a:r>
            <a:r>
              <a:rPr lang="en-US" sz="4000" dirty="0" err="1"/>
              <a:t>S</a:t>
            </a:r>
            <a:r>
              <a:rPr lang="en-US" sz="4000" dirty="0" err="1" smtClean="0"/>
              <a:t>óis</a:t>
            </a:r>
            <a:endParaRPr lang="en-US" sz="4000" dirty="0" smtClean="0"/>
          </a:p>
          <a:p>
            <a:r>
              <a:rPr lang="en-US" sz="4000" dirty="0" err="1" smtClean="0"/>
              <a:t>Es</a:t>
            </a:r>
            <a:r>
              <a:rPr lang="en-US" sz="4000" dirty="0" smtClean="0"/>
              <a:t>				Son</a:t>
            </a:r>
          </a:p>
          <a:p>
            <a:endParaRPr lang="en-US" sz="4000" dirty="0"/>
          </a:p>
          <a:p>
            <a:r>
              <a:rPr lang="en-US" sz="4000" dirty="0" err="1" smtClean="0"/>
              <a:t>Somos</a:t>
            </a:r>
            <a:r>
              <a:rPr lang="en-US" sz="4000" dirty="0" smtClean="0"/>
              <a:t> </a:t>
            </a:r>
            <a:r>
              <a:rPr lang="en-US" sz="4000" dirty="0" err="1" smtClean="0"/>
              <a:t>inteligentes</a:t>
            </a:r>
            <a:endParaRPr lang="en-US" sz="4000" dirty="0" smtClean="0"/>
          </a:p>
          <a:p>
            <a:r>
              <a:rPr lang="en-US" sz="4000" dirty="0" smtClean="0"/>
              <a:t>Los </a:t>
            </a:r>
            <a:r>
              <a:rPr lang="en-US" sz="4000" dirty="0" err="1" smtClean="0"/>
              <a:t>estudiantes</a:t>
            </a:r>
            <a:r>
              <a:rPr lang="en-US" sz="4000" dirty="0" smtClean="0"/>
              <a:t> son </a:t>
            </a:r>
            <a:r>
              <a:rPr lang="en-US" sz="4000" dirty="0" err="1" smtClean="0"/>
              <a:t>simpáticos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8178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verbo</a:t>
            </a:r>
            <a:r>
              <a:rPr lang="en-US" dirty="0" smtClean="0"/>
              <a:t> </a:t>
            </a:r>
            <a:r>
              <a:rPr lang="en-US" dirty="0" err="1" smtClean="0"/>
              <a:t>Tener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Tengo</a:t>
            </a:r>
            <a:r>
              <a:rPr lang="en-US" dirty="0" smtClean="0"/>
              <a:t>			</a:t>
            </a:r>
            <a:r>
              <a:rPr lang="en-US" dirty="0" err="1" smtClean="0"/>
              <a:t>Tenemos</a:t>
            </a:r>
            <a:endParaRPr lang="en-US" dirty="0" smtClean="0"/>
          </a:p>
          <a:p>
            <a:r>
              <a:rPr lang="en-US" dirty="0" err="1" smtClean="0"/>
              <a:t>Tienes</a:t>
            </a:r>
            <a:r>
              <a:rPr lang="en-US" dirty="0" smtClean="0"/>
              <a:t>			</a:t>
            </a:r>
            <a:r>
              <a:rPr lang="en-US" dirty="0" err="1" smtClean="0"/>
              <a:t>Tenéis</a:t>
            </a:r>
            <a:endParaRPr lang="en-US" dirty="0" smtClean="0"/>
          </a:p>
          <a:p>
            <a:r>
              <a:rPr lang="en-US" dirty="0" err="1" smtClean="0"/>
              <a:t>Tiene</a:t>
            </a:r>
            <a:r>
              <a:rPr lang="en-US" dirty="0" smtClean="0"/>
              <a:t>			</a:t>
            </a:r>
            <a:r>
              <a:rPr lang="en-US" dirty="0" err="1" smtClean="0"/>
              <a:t>Tiene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tengo</a:t>
            </a:r>
            <a:r>
              <a:rPr lang="en-US" dirty="0" smtClean="0"/>
              <a:t> el </a:t>
            </a:r>
            <a:r>
              <a:rPr lang="en-US" dirty="0" err="1" smtClean="0"/>
              <a:t>pelo</a:t>
            </a:r>
            <a:r>
              <a:rPr lang="en-US" dirty="0" smtClean="0"/>
              <a:t> largo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niña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los </a:t>
            </a:r>
            <a:r>
              <a:rPr lang="en-US" dirty="0" err="1" smtClean="0"/>
              <a:t>ojos</a:t>
            </a:r>
            <a:r>
              <a:rPr lang="en-US" dirty="0" smtClean="0"/>
              <a:t> </a:t>
            </a:r>
            <a:r>
              <a:rPr lang="en-US" dirty="0" err="1" smtClean="0"/>
              <a:t>verdes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932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Shakira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24000"/>
            <a:ext cx="2706520" cy="4067175"/>
          </a:xfrm>
        </p:spPr>
      </p:pic>
    </p:spTree>
    <p:extLst>
      <p:ext uri="{BB962C8B-B14F-4D97-AF65-F5344CB8AC3E}">
        <p14:creationId xmlns:p14="http://schemas.microsoft.com/office/powerpoint/2010/main" val="319515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Jennifer Lopez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47800"/>
            <a:ext cx="3352800" cy="3810000"/>
          </a:xfrm>
        </p:spPr>
      </p:pic>
    </p:spTree>
    <p:extLst>
      <p:ext uri="{BB962C8B-B14F-4D97-AF65-F5344CB8AC3E}">
        <p14:creationId xmlns:p14="http://schemas.microsoft.com/office/powerpoint/2010/main" val="2243367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Dirección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09800"/>
            <a:ext cx="4305300" cy="3524096"/>
          </a:xfrm>
        </p:spPr>
      </p:pic>
    </p:spTree>
    <p:extLst>
      <p:ext uri="{BB962C8B-B14F-4D97-AF65-F5344CB8AC3E}">
        <p14:creationId xmlns:p14="http://schemas.microsoft.com/office/powerpoint/2010/main" val="229813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Kendall Jenner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905000"/>
            <a:ext cx="2555457" cy="4114718"/>
          </a:xfrm>
        </p:spPr>
      </p:pic>
    </p:spTree>
    <p:extLst>
      <p:ext uri="{BB962C8B-B14F-4D97-AF65-F5344CB8AC3E}">
        <p14:creationId xmlns:p14="http://schemas.microsoft.com/office/powerpoint/2010/main" val="96840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George Lopez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14600"/>
            <a:ext cx="4550508" cy="3028156"/>
          </a:xfrm>
        </p:spPr>
      </p:pic>
    </p:spTree>
    <p:extLst>
      <p:ext uri="{BB962C8B-B14F-4D97-AF65-F5344CB8AC3E}">
        <p14:creationId xmlns:p14="http://schemas.microsoft.com/office/powerpoint/2010/main" val="171971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31</TotalTime>
  <Words>76</Words>
  <Application>Microsoft Office PowerPoint</Application>
  <PresentationFormat>On-screen Show (4:3)</PresentationFormat>
  <Paragraphs>33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Foundry</vt:lpstr>
      <vt:lpstr>Los adjetivos y los artistas</vt:lpstr>
      <vt:lpstr>Los adjetivos calificativos</vt:lpstr>
      <vt:lpstr>El verbo SER</vt:lpstr>
      <vt:lpstr>El verbo Tener</vt:lpstr>
      <vt:lpstr>Shakira</vt:lpstr>
      <vt:lpstr>Jennifer Lopez</vt:lpstr>
      <vt:lpstr>Una Dirección</vt:lpstr>
      <vt:lpstr>Kendall Jenner</vt:lpstr>
      <vt:lpstr>George Lopez</vt:lpstr>
      <vt:lpstr>Messi</vt:lpstr>
      <vt:lpstr>Will Smith</vt:lpstr>
      <vt:lpstr>Melissa Mccarthy</vt:lpstr>
      <vt:lpstr>Steven Spielberg</vt:lpstr>
    </vt:vector>
  </TitlesOfParts>
  <Company>Wethersfield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adjetivos y los artistas</dc:title>
  <dc:creator>hsstaff</dc:creator>
  <cp:lastModifiedBy>hsstaff</cp:lastModifiedBy>
  <cp:revision>6</cp:revision>
  <dcterms:created xsi:type="dcterms:W3CDTF">2014-09-15T12:33:23Z</dcterms:created>
  <dcterms:modified xsi:type="dcterms:W3CDTF">2014-09-18T18:05:16Z</dcterms:modified>
</cp:coreProperties>
</file>