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C20E-4C08-4DBF-9094-5CA43562C98B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E26-255C-45D1-9511-9FCAE8E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5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C20E-4C08-4DBF-9094-5CA43562C98B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E26-255C-45D1-9511-9FCAE8E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7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C20E-4C08-4DBF-9094-5CA43562C98B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E26-255C-45D1-9511-9FCAE8E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C20E-4C08-4DBF-9094-5CA43562C98B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E26-255C-45D1-9511-9FCAE8E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1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C20E-4C08-4DBF-9094-5CA43562C98B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E26-255C-45D1-9511-9FCAE8E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6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C20E-4C08-4DBF-9094-5CA43562C98B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E26-255C-45D1-9511-9FCAE8E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3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C20E-4C08-4DBF-9094-5CA43562C98B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E26-255C-45D1-9511-9FCAE8E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1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C20E-4C08-4DBF-9094-5CA43562C98B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E26-255C-45D1-9511-9FCAE8E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1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C20E-4C08-4DBF-9094-5CA43562C98B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E26-255C-45D1-9511-9FCAE8E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6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C20E-4C08-4DBF-9094-5CA43562C98B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E26-255C-45D1-9511-9FCAE8E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5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C20E-4C08-4DBF-9094-5CA43562C98B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E26-255C-45D1-9511-9FCAE8E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BC20E-4C08-4DBF-9094-5CA43562C98B}" type="datetimeFigureOut">
              <a:rPr lang="en-US" smtClean="0"/>
              <a:t>1/10/2012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44E26-255C-45D1-9511-9FCAE8E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8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33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1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07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02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9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91370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4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0782"/>
            <a:ext cx="9105652" cy="68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85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186170"/>
            <a:ext cx="9157447" cy="667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7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20781"/>
            <a:ext cx="9150927" cy="686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466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hsstaff</dc:creator>
  <cp:lastModifiedBy>hsstaff</cp:lastModifiedBy>
  <cp:revision>3</cp:revision>
  <dcterms:created xsi:type="dcterms:W3CDTF">2012-01-10T14:58:11Z</dcterms:created>
  <dcterms:modified xsi:type="dcterms:W3CDTF">2012-01-10T15:11:16Z</dcterms:modified>
</cp:coreProperties>
</file>