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7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8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5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9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7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1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8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8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7F04-747B-4449-BE5F-A1240BC8624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EA33-54F9-4F43-A7D9-7A35C193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1470025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</a:t>
            </a:r>
            <a:r>
              <a:rPr lang="en-US" dirty="0" err="1" smtClean="0"/>
              <a:t>quehaceres</a:t>
            </a:r>
            <a:r>
              <a:rPr lang="en-US" dirty="0" smtClean="0"/>
              <a:t> </a:t>
            </a:r>
            <a:r>
              <a:rPr lang="en-US" dirty="0" err="1" smtClean="0"/>
              <a:t>típicos</a:t>
            </a:r>
            <a:r>
              <a:rPr lang="en-US" dirty="0" smtClean="0"/>
              <a:t> en</a:t>
            </a:r>
            <a:r>
              <a:rPr lang="en-US" dirty="0" smtClean="0"/>
              <a:t>…?</a:t>
            </a:r>
            <a:br>
              <a:rPr lang="en-US" dirty="0" smtClean="0"/>
            </a:br>
            <a:r>
              <a:rPr lang="en-US" sz="1600" dirty="0" err="1" smtClean="0"/>
              <a:t>Es</a:t>
            </a:r>
            <a:r>
              <a:rPr lang="en-US" sz="1600" dirty="0" smtClean="0"/>
              <a:t> OK </a:t>
            </a:r>
            <a:r>
              <a:rPr lang="en-US" sz="1600" dirty="0" err="1" smtClean="0"/>
              <a:t>repetir</a:t>
            </a:r>
            <a:r>
              <a:rPr lang="en-US" sz="1600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90667"/>
              </p:ext>
            </p:extLst>
          </p:nvPr>
        </p:nvGraphicFramePr>
        <p:xfrm>
          <a:off x="457200" y="1600200"/>
          <a:ext cx="8458200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54480"/>
                <a:gridCol w="1493520"/>
                <a:gridCol w="1889760"/>
                <a:gridCol w="1691640"/>
              </a:tblGrid>
              <a:tr h="990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…el </a:t>
                      </a:r>
                      <a:r>
                        <a:rPr lang="en-US" sz="2500" dirty="0" err="1" smtClean="0"/>
                        <a:t>jardín</a:t>
                      </a:r>
                      <a:endParaRPr lang="en-US" sz="25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aseline="0" dirty="0" smtClean="0"/>
                        <a:t> o </a:t>
                      </a:r>
                      <a:r>
                        <a:rPr lang="en-US" sz="2500" dirty="0" err="1" smtClean="0"/>
                        <a:t>afuera</a:t>
                      </a:r>
                      <a:endParaRPr lang="en-US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… el </a:t>
                      </a:r>
                      <a:r>
                        <a:rPr lang="en-US" sz="2500" dirty="0" err="1" smtClean="0"/>
                        <a:t>baño</a:t>
                      </a:r>
                      <a:endParaRPr lang="en-US" sz="2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… la </a:t>
                      </a:r>
                      <a:r>
                        <a:rPr lang="en-US" sz="2500" dirty="0" err="1" smtClean="0"/>
                        <a:t>cocina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… el </a:t>
                      </a:r>
                      <a:r>
                        <a:rPr lang="en-US" sz="2500" dirty="0" err="1" smtClean="0"/>
                        <a:t>porche</a:t>
                      </a:r>
                      <a:r>
                        <a:rPr lang="en-US" sz="2500" dirty="0" smtClean="0"/>
                        <a:t>/ </a:t>
                      </a:r>
                      <a:endParaRPr lang="en-US" sz="2500" dirty="0" smtClean="0"/>
                    </a:p>
                    <a:p>
                      <a:r>
                        <a:rPr lang="en-US" sz="2500" dirty="0" smtClean="0"/>
                        <a:t>el </a:t>
                      </a:r>
                      <a:r>
                        <a:rPr lang="en-US" sz="2500" dirty="0" smtClean="0"/>
                        <a:t>patio/etc.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smtClean="0"/>
                        <a:t>… el </a:t>
                      </a:r>
                      <a:r>
                        <a:rPr lang="en-US" sz="2500" dirty="0" err="1" smtClean="0"/>
                        <a:t>dormitorio</a:t>
                      </a:r>
                      <a:endParaRPr lang="en-US" sz="2500" dirty="0" smtClean="0"/>
                    </a:p>
                    <a:p>
                      <a:endParaRPr lang="en-US" sz="25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i.e. </a:t>
                      </a:r>
                      <a:r>
                        <a:rPr lang="en-US" dirty="0" err="1" smtClean="0"/>
                        <a:t>secar</a:t>
                      </a:r>
                      <a:r>
                        <a:rPr lang="en-US" baseline="0" dirty="0" smtClean="0"/>
                        <a:t> los </a:t>
                      </a:r>
                      <a:r>
                        <a:rPr lang="en-US" baseline="0" smtClean="0"/>
                        <a:t>platos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18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¿Cuáles son quehaceres típicos en…? Es OK repetir.</vt:lpstr>
    </vt:vector>
  </TitlesOfParts>
  <Company>WPS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¿Cuáles son quehaceres típicos en estos cuartos?</dc:title>
  <dc:creator>hsstaff</dc:creator>
  <cp:lastModifiedBy>hsstaff</cp:lastModifiedBy>
  <cp:revision>5</cp:revision>
  <dcterms:created xsi:type="dcterms:W3CDTF">2011-11-15T15:14:58Z</dcterms:created>
  <dcterms:modified xsi:type="dcterms:W3CDTF">2014-01-08T15:06:12Z</dcterms:modified>
</cp:coreProperties>
</file>