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9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6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8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1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5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2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9C5B-AD7C-4E44-96E2-C73E198C2C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C55E-7294-4D6E-8424-3889F035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Estás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– </a:t>
            </a:r>
            <a:r>
              <a:rPr lang="en-US" dirty="0" err="1" smtClean="0"/>
              <a:t>sí</a:t>
            </a:r>
            <a:r>
              <a:rPr lang="en-US" dirty="0" smtClean="0"/>
              <a:t> o no?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En </a:t>
            </a:r>
            <a:r>
              <a:rPr lang="en-US" dirty="0" err="1" smtClean="0">
                <a:solidFill>
                  <a:schemeClr val="tx1"/>
                </a:solidFill>
              </a:rPr>
              <a:t>nuesto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país</a:t>
            </a:r>
            <a:r>
              <a:rPr lang="en-US" dirty="0" smtClean="0">
                <a:solidFill>
                  <a:schemeClr val="tx1"/>
                </a:solidFill>
              </a:rPr>
              <a:t>, la </a:t>
            </a:r>
            <a:r>
              <a:rPr lang="en-US" dirty="0" err="1" smtClean="0">
                <a:solidFill>
                  <a:schemeClr val="tx1"/>
                </a:solidFill>
              </a:rPr>
              <a:t>gente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discrimina</a:t>
            </a:r>
            <a:r>
              <a:rPr lang="en-US" dirty="0" smtClean="0">
                <a:solidFill>
                  <a:schemeClr val="tx1"/>
                </a:solidFill>
              </a:rPr>
              <a:t> a los </a:t>
            </a:r>
            <a:r>
              <a:rPr lang="en-US" dirty="0" err="1" smtClean="0">
                <a:solidFill>
                  <a:schemeClr val="tx1"/>
                </a:solidFill>
              </a:rPr>
              <a:t>diferentes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étnicos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Para </a:t>
            </a:r>
            <a:r>
              <a:rPr lang="en-US" dirty="0" err="1" smtClean="0">
                <a:solidFill>
                  <a:schemeClr val="tx1"/>
                </a:solidFill>
              </a:rPr>
              <a:t>tener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éxito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sociedad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necesario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Todas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personas en los </a:t>
            </a:r>
            <a:r>
              <a:rPr lang="en-US" dirty="0" err="1" smtClean="0">
                <a:solidFill>
                  <a:schemeClr val="tx1"/>
                </a:solidFill>
              </a:rPr>
              <a:t>Estados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Unidos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expresarse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íngles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Los padres </a:t>
            </a:r>
            <a:r>
              <a:rPr lang="en-US" dirty="0" err="1" smtClean="0">
                <a:solidFill>
                  <a:schemeClr val="tx1"/>
                </a:solidFill>
              </a:rPr>
              <a:t>siempre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hacer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sacrificios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hijos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amigo de </a:t>
            </a:r>
            <a:r>
              <a:rPr lang="en-US" dirty="0" err="1" smtClean="0">
                <a:solidFill>
                  <a:schemeClr val="tx1"/>
                </a:solidFill>
              </a:rPr>
              <a:t>alguien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no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de mi </a:t>
            </a:r>
            <a:r>
              <a:rPr lang="en-US" dirty="0" err="1" smtClean="0">
                <a:solidFill>
                  <a:schemeClr val="tx1"/>
                </a:solidFill>
              </a:rPr>
              <a:t>grupo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étnico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¿Estás de acuerdo – sí o no? ¿Por qué?</vt:lpstr>
    </vt:vector>
  </TitlesOfParts>
  <Company>WPS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¿Estás de acuerdo – sí o no? ¿Por qué?</dc:title>
  <dc:creator>hsstaff</dc:creator>
  <cp:lastModifiedBy>hsstaff</cp:lastModifiedBy>
  <cp:revision>1</cp:revision>
  <dcterms:created xsi:type="dcterms:W3CDTF">2012-03-19T11:43:10Z</dcterms:created>
  <dcterms:modified xsi:type="dcterms:W3CDTF">2012-03-19T13:37:20Z</dcterms:modified>
</cp:coreProperties>
</file>