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5288-857E-4039-AAF6-4983ABD71EAB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F8D3-AB8D-4BD0-AD45-6AAE01D4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7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9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607A9-2225-4D08-A47A-D2C200286E90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45B0-E0B0-4B7B-9079-41707DC1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San Juan, Puerto Rico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http://www.best-beaches.com/images/san-juan-beaches/san-juan-beach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10210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delivery.superstock.com/WI/223/1848/PreviewComp/SuperStock_1848-844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55" y="4114800"/>
            <a:ext cx="3571875" cy="239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tropicalvacationservices.files.wordpress.com/2010/10/puerto-rico-old-san-juan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28" y="1295400"/>
            <a:ext cx="3457575" cy="240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isla</a:t>
            </a:r>
            <a:r>
              <a:rPr lang="en-US" b="1" dirty="0"/>
              <a:t> “Block”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1.bp.blogspot.com/_cnbtjMQ60qU/S_2-OOq9QuI/AAAAAAAADEo/jXTY8xfAPuE/s1600/block+isla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26873"/>
            <a:ext cx="339153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gbsa.info/wp-content/uploads/2010/05/block-island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11987"/>
            <a:ext cx="3762375" cy="241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beachrosebicycles.com/bikes_ferr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6480"/>
            <a:ext cx="3495675" cy="2382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6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Ciudad de México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img1.loadtr.com/b-422969-Mexico_City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481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scientificamerican.com/media/inline/blog/Image/iStock_000002622438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20" y="1191577"/>
            <a:ext cx="4848225" cy="322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5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Hawaii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.chachasconeyisland.com/wp-content/uploads/2011/05/hawaii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69498"/>
            <a:ext cx="435610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sofloox.com/data_images/mauna-loa-hawai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2834"/>
            <a:ext cx="3629025" cy="233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803073"/>
            <a:ext cx="333515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Nueva York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.olenderlegal.com/userfiles/NY(1)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4445"/>
            <a:ext cx="3581400" cy="268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2.bp.blogspot.com/_g8NONAysBHw/TRz4W8LFIyI/AAAAAAAAAq8/5SSvITrGqfo/s1600/3390_gta_iv_new_york_city_times_squa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2027"/>
            <a:ext cx="4552950" cy="256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3.bp.blogspot.com/_B6gyINLrSBg/Sm8GQPXpw3I/AAAAAAAAFPc/MQ-6cMUcv1g/s1600/BronxZoo7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4114800"/>
            <a:ext cx="3400425" cy="238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myhotelsinnewyork.com/wp-content/uploads/2011/04/Saks-Fifth-Avenue-NewYork-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2027"/>
            <a:ext cx="3343275" cy="250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2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 </a:t>
            </a:r>
            <a:r>
              <a:rPr lang="en-US" dirty="0" err="1"/>
              <a:t>lago</a:t>
            </a:r>
            <a:r>
              <a:rPr lang="en-US" dirty="0"/>
              <a:t> George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.planetware.com/i/photo/lake-george-ny3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38200"/>
            <a:ext cx="47625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lakegeorge.com/CommonCode/Articles/5/MILLION.jpg?0.68097196462629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4686300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7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 </a:t>
            </a:r>
            <a:r>
              <a:rPr lang="en-US" dirty="0" err="1"/>
              <a:t>parque</a:t>
            </a:r>
            <a:r>
              <a:rPr lang="en-US" dirty="0"/>
              <a:t> Yosemite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.entertainmentpk.com/wp-content/uploads/2011/06/Yosemite-National-Park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61" y="3724275"/>
            <a:ext cx="4438650" cy="295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seeyosemite.com/images/camping-yosemit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6" y="895178"/>
            <a:ext cx="393573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nps.gov/yose/planyourvisit/images/ya-mtlyell-backpack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8364"/>
            <a:ext cx="3209925" cy="2405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8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 Bahamas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bahamascruisedealstoday.com/wp-content/uploads/2010/07/CruiseBoat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98208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reeport Bahamas Vac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90712"/>
            <a:ext cx="3952875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2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playa de Rocky Neck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.wiannohouse.com/img/dowses_beach_sand_cast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876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33" y="3429000"/>
            <a:ext cx="41767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San Juan, Puerto Rico </vt:lpstr>
      <vt:lpstr>La isla “Block” </vt:lpstr>
      <vt:lpstr>La Ciudad de México </vt:lpstr>
      <vt:lpstr>Hawaii </vt:lpstr>
      <vt:lpstr>Nueva York </vt:lpstr>
      <vt:lpstr>El lago George </vt:lpstr>
      <vt:lpstr>El parque Yosemite </vt:lpstr>
      <vt:lpstr>Las Bahamas </vt:lpstr>
      <vt:lpstr>La playa de Rocky Neck </vt:lpstr>
    </vt:vector>
  </TitlesOfParts>
  <Company>WPS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Juan, Puerto Rico </dc:title>
  <dc:creator>hsstaff</dc:creator>
  <cp:lastModifiedBy>hsstaff</cp:lastModifiedBy>
  <cp:revision>1</cp:revision>
  <cp:lastPrinted>2011-09-26T12:23:31Z</cp:lastPrinted>
  <dcterms:created xsi:type="dcterms:W3CDTF">2011-09-26T12:18:26Z</dcterms:created>
  <dcterms:modified xsi:type="dcterms:W3CDTF">2011-09-26T12:23:32Z</dcterms:modified>
</cp:coreProperties>
</file>