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0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7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6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0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8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6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3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6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1E0B2-187F-4362-A85F-C57C1C264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9DCE2-F794-45EB-986C-43D8E05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9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vector-magz.com/wp-content/uploads/2013/07/modern-family-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44386"/>
            <a:ext cx="717973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2438400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s-ES" dirty="0" smtClean="0"/>
              <a:t>árbol genealógico del programa de televisión…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752600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: Guillermo Gallo y </a:t>
            </a:r>
            <a:r>
              <a:rPr lang="en-US" dirty="0" err="1" smtClean="0"/>
              <a:t>Yianni</a:t>
            </a:r>
            <a:r>
              <a:rPr lang="en-US" dirty="0" smtClean="0"/>
              <a:t> </a:t>
            </a:r>
            <a:r>
              <a:rPr lang="en-US" dirty="0" err="1" smtClean="0"/>
              <a:t>Mantziaris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Lily </a:t>
            </a:r>
            <a:r>
              <a:rPr lang="en-US" dirty="0" err="1" smtClean="0"/>
              <a:t>es</a:t>
            </a:r>
            <a:r>
              <a:rPr lang="en-US" dirty="0" smtClean="0"/>
              <a:t> la _______ de Haley, Alex, y Luke</a:t>
            </a:r>
          </a:p>
          <a:p>
            <a:r>
              <a:rPr lang="en-US" dirty="0" smtClean="0"/>
              <a:t>Manny </a:t>
            </a:r>
            <a:r>
              <a:rPr lang="en-US" dirty="0" err="1" smtClean="0"/>
              <a:t>es</a:t>
            </a:r>
            <a:r>
              <a:rPr lang="en-US" dirty="0" smtClean="0"/>
              <a:t> el __________ de Haley, Alex, y Luke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4779436"/>
            <a:ext cx="13716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prima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03323" y="5333999"/>
            <a:ext cx="17526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pariente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26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76400"/>
          </a:xfrm>
        </p:spPr>
        <p:txBody>
          <a:bodyPr/>
          <a:lstStyle/>
          <a:p>
            <a:r>
              <a:rPr lang="en-US" dirty="0" smtClean="0"/>
              <a:t>Phil </a:t>
            </a:r>
            <a:r>
              <a:rPr lang="en-US" dirty="0" err="1" smtClean="0"/>
              <a:t>es</a:t>
            </a:r>
            <a:r>
              <a:rPr lang="en-US" dirty="0" smtClean="0"/>
              <a:t> el __________ de Mitchell</a:t>
            </a:r>
          </a:p>
          <a:p>
            <a:r>
              <a:rPr lang="en-US" dirty="0" smtClean="0"/>
              <a:t>Haley, Alex, y Luke son los _______ de Mitchell y Cam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4759601"/>
            <a:ext cx="19050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cuñado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5410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sobrinos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446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endParaRPr lang="en-US" dirty="0"/>
          </a:p>
        </p:txBody>
      </p:sp>
      <p:pic>
        <p:nvPicPr>
          <p:cNvPr id="2052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Determina cómo se relacionan los parientes</a:t>
            </a:r>
          </a:p>
          <a:p>
            <a:r>
              <a:rPr lang="es-ES" dirty="0" smtClean="0"/>
              <a:t>Gritar la respuesta correcta</a:t>
            </a:r>
            <a:endParaRPr lang="en-US" dirty="0"/>
          </a:p>
        </p:txBody>
      </p:sp>
      <p:pic>
        <p:nvPicPr>
          <p:cNvPr id="3075" name="Picture 3" descr="C:\Users\Sue\AppData\Local\Microsoft\Windows\Temporary Internet Files\Content.IE5\U20HGCNO\MC9003356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433763"/>
            <a:ext cx="3611563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3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524000"/>
          </a:xfrm>
        </p:spPr>
        <p:txBody>
          <a:bodyPr/>
          <a:lstStyle/>
          <a:p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___________ de Jay</a:t>
            </a:r>
          </a:p>
          <a:p>
            <a:r>
              <a:rPr lang="en-US" dirty="0" smtClean="0"/>
              <a:t>Jay </a:t>
            </a:r>
            <a:r>
              <a:rPr lang="en-US" dirty="0" err="1" smtClean="0"/>
              <a:t>es</a:t>
            </a:r>
            <a:r>
              <a:rPr lang="en-US" dirty="0" smtClean="0"/>
              <a:t> el _____________ de Gloria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4699741"/>
            <a:ext cx="19050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ex-</a:t>
            </a:r>
            <a:r>
              <a:rPr lang="en-US" sz="2400" b="1" dirty="0" err="1" smtClean="0"/>
              <a:t>esposa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5100" y="5272322"/>
            <a:ext cx="17526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esposo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236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00200"/>
          </a:xfrm>
        </p:spPr>
        <p:txBody>
          <a:bodyPr/>
          <a:lstStyle/>
          <a:p>
            <a:r>
              <a:rPr lang="en-US" dirty="0" smtClean="0"/>
              <a:t>Claire y Mitchell son los _________ de Jay</a:t>
            </a:r>
          </a:p>
          <a:p>
            <a:r>
              <a:rPr lang="en-US" dirty="0" smtClean="0"/>
              <a:t>Gloria </a:t>
            </a:r>
            <a:r>
              <a:rPr lang="en-US" dirty="0" err="1" smtClean="0"/>
              <a:t>es</a:t>
            </a:r>
            <a:r>
              <a:rPr lang="en-US" dirty="0" smtClean="0"/>
              <a:t> la _________ de Claire y Mitchell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0" y="4840733"/>
            <a:ext cx="15240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hijos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486400"/>
            <a:ext cx="19812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madrastra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608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28800"/>
          </a:xfrm>
        </p:spPr>
        <p:txBody>
          <a:bodyPr/>
          <a:lstStyle/>
          <a:p>
            <a:r>
              <a:rPr lang="en-US" dirty="0" smtClean="0"/>
              <a:t>Jay no </a:t>
            </a:r>
            <a:r>
              <a:rPr lang="en-US" dirty="0" err="1" smtClean="0"/>
              <a:t>es</a:t>
            </a:r>
            <a:r>
              <a:rPr lang="en-US" dirty="0" smtClean="0"/>
              <a:t> el padre de Manny </a:t>
            </a:r>
            <a:r>
              <a:rPr lang="en-US" dirty="0" err="1" smtClean="0"/>
              <a:t>pero</a:t>
            </a:r>
            <a:r>
              <a:rPr lang="en-US" dirty="0" smtClean="0"/>
              <a:t> Jay </a:t>
            </a:r>
            <a:r>
              <a:rPr lang="en-US" dirty="0" err="1" smtClean="0"/>
              <a:t>es</a:t>
            </a:r>
            <a:r>
              <a:rPr lang="en-US" dirty="0" smtClean="0"/>
              <a:t> el _______ de Manny</a:t>
            </a:r>
          </a:p>
          <a:p>
            <a:r>
              <a:rPr lang="en-US" dirty="0" smtClean="0"/>
              <a:t>Manny </a:t>
            </a:r>
            <a:r>
              <a:rPr lang="en-US" dirty="0" err="1" smtClean="0"/>
              <a:t>es</a:t>
            </a:r>
            <a:r>
              <a:rPr lang="en-US" dirty="0" smtClean="0"/>
              <a:t> el ________ de Claire y Mitchell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5268239"/>
            <a:ext cx="18288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padrastro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933161"/>
            <a:ext cx="1828800" cy="338554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m</a:t>
            </a:r>
            <a:r>
              <a:rPr lang="en-US" sz="1600" b="1" dirty="0" err="1" smtClean="0"/>
              <a:t>edio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hermano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9110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905000"/>
          </a:xfrm>
        </p:spPr>
        <p:txBody>
          <a:bodyPr/>
          <a:lstStyle/>
          <a:p>
            <a:r>
              <a:rPr lang="en-US" dirty="0" err="1" smtClean="0"/>
              <a:t>Dede</a:t>
            </a:r>
            <a:r>
              <a:rPr lang="en-US" dirty="0" smtClean="0"/>
              <a:t> y Jay </a:t>
            </a:r>
            <a:r>
              <a:rPr lang="en-US" dirty="0" err="1" smtClean="0"/>
              <a:t>estan</a:t>
            </a:r>
            <a:r>
              <a:rPr lang="en-US" dirty="0" smtClean="0"/>
              <a:t> _____________</a:t>
            </a:r>
          </a:p>
          <a:p>
            <a:r>
              <a:rPr lang="en-US" dirty="0" smtClean="0"/>
              <a:t>Claire y Phil </a:t>
            </a:r>
            <a:r>
              <a:rPr lang="en-US" dirty="0" err="1" smtClean="0"/>
              <a:t>estan</a:t>
            </a:r>
            <a:r>
              <a:rPr lang="en-US" dirty="0" smtClean="0"/>
              <a:t> ____________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2400" y="4724400"/>
            <a:ext cx="22860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divorciados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5410200"/>
            <a:ext cx="18288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casados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6823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68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en-US" dirty="0" smtClean="0"/>
              <a:t>Phil </a:t>
            </a:r>
            <a:r>
              <a:rPr lang="en-US" dirty="0" err="1" smtClean="0"/>
              <a:t>es</a:t>
            </a:r>
            <a:r>
              <a:rPr lang="en-US" dirty="0" smtClean="0"/>
              <a:t> el ____________ de Jay</a:t>
            </a:r>
          </a:p>
          <a:p>
            <a:r>
              <a:rPr lang="en-US" dirty="0" smtClean="0"/>
              <a:t>Jay </a:t>
            </a:r>
            <a:r>
              <a:rPr lang="en-US" dirty="0" err="1" smtClean="0"/>
              <a:t>es</a:t>
            </a:r>
            <a:r>
              <a:rPr lang="en-US" dirty="0" smtClean="0"/>
              <a:t> el _____________ de Phil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0" y="4765109"/>
            <a:ext cx="18288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yerno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15641" y="5334000"/>
            <a:ext cx="17526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suegro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2479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anishplans.files.wordpress.com/2011/10/modernfamily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818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_______________ de Phil</a:t>
            </a:r>
          </a:p>
          <a:p>
            <a:r>
              <a:rPr lang="en-US" dirty="0" smtClean="0"/>
              <a:t>Phil </a:t>
            </a:r>
            <a:r>
              <a:rPr lang="en-US" dirty="0" err="1" smtClean="0"/>
              <a:t>es</a:t>
            </a:r>
            <a:r>
              <a:rPr lang="en-US" dirty="0" smtClean="0"/>
              <a:t> el ____________ de </a:t>
            </a:r>
            <a:r>
              <a:rPr lang="en-US" dirty="0" err="1" smtClean="0"/>
              <a:t>Dede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24200" y="4800600"/>
            <a:ext cx="22860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madrastra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5410200"/>
            <a:ext cx="1524000" cy="461665"/>
          </a:xfrm>
          <a:prstGeom prst="rect">
            <a:avLst/>
          </a:prstGeom>
          <a:solidFill>
            <a:schemeClr val="bg2">
              <a:alpha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yerno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225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171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 árbol genealógico del programa de televisión…</vt:lpstr>
      <vt:lpstr>La familia moderna</vt:lpstr>
      <vt:lpstr>Actividad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árbol genealógico del programa de televisión…</dc:title>
  <dc:creator>The Gallo's</dc:creator>
  <cp:lastModifiedBy>hsstaff</cp:lastModifiedBy>
  <cp:revision>13</cp:revision>
  <dcterms:created xsi:type="dcterms:W3CDTF">2013-11-17T21:19:52Z</dcterms:created>
  <dcterms:modified xsi:type="dcterms:W3CDTF">2013-11-18T13:02:04Z</dcterms:modified>
</cp:coreProperties>
</file>