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FDD9-265C-40DC-B37E-4DFC8832CB9C}" type="datetimeFigureOut">
              <a:rPr lang="en-US" smtClean="0"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8360-32B6-4440-88F4-DB974AF3C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98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FDD9-265C-40DC-B37E-4DFC8832CB9C}" type="datetimeFigureOut">
              <a:rPr lang="en-US" smtClean="0"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8360-32B6-4440-88F4-DB974AF3C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94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FDD9-265C-40DC-B37E-4DFC8832CB9C}" type="datetimeFigureOut">
              <a:rPr lang="en-US" smtClean="0"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8360-32B6-4440-88F4-DB974AF3C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485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FDD9-265C-40DC-B37E-4DFC8832CB9C}" type="datetimeFigureOut">
              <a:rPr lang="en-US" smtClean="0"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8360-32B6-4440-88F4-DB974AF3C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181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FDD9-265C-40DC-B37E-4DFC8832CB9C}" type="datetimeFigureOut">
              <a:rPr lang="en-US" smtClean="0"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8360-32B6-4440-88F4-DB974AF3C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6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FDD9-265C-40DC-B37E-4DFC8832CB9C}" type="datetimeFigureOut">
              <a:rPr lang="en-US" smtClean="0"/>
              <a:t>10/23/2012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8360-32B6-4440-88F4-DB974AF3C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1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FDD9-265C-40DC-B37E-4DFC8832CB9C}" type="datetimeFigureOut">
              <a:rPr lang="en-US" smtClean="0"/>
              <a:t>10/23/2012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8360-32B6-4440-88F4-DB974AF3C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89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FDD9-265C-40DC-B37E-4DFC8832CB9C}" type="datetimeFigureOut">
              <a:rPr lang="en-US" smtClean="0"/>
              <a:t>10/23/2012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8360-32B6-4440-88F4-DB974AF3C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420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FDD9-265C-40DC-B37E-4DFC8832CB9C}" type="datetimeFigureOut">
              <a:rPr lang="en-US" smtClean="0"/>
              <a:t>10/23/2012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8360-32B6-4440-88F4-DB974AF3C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55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FDD9-265C-40DC-B37E-4DFC8832CB9C}" type="datetimeFigureOut">
              <a:rPr lang="en-US" smtClean="0"/>
              <a:t>10/23/2012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8360-32B6-4440-88F4-DB974AF3C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998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FDD9-265C-40DC-B37E-4DFC8832CB9C}" type="datetimeFigureOut">
              <a:rPr lang="en-US" smtClean="0"/>
              <a:t>10/23/2012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8360-32B6-4440-88F4-DB974AF3C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AFDD9-265C-40DC-B37E-4DFC8832CB9C}" type="datetimeFigureOut">
              <a:rPr lang="en-US" smtClean="0"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58360-32B6-4440-88F4-DB974AF3C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628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9067800" cy="1470025"/>
          </a:xfrm>
        </p:spPr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hiceron</a:t>
            </a:r>
            <a:r>
              <a:rPr lang="en-US" dirty="0" smtClean="0"/>
              <a:t> </a:t>
            </a:r>
            <a:r>
              <a:rPr lang="en-US" dirty="0" err="1" smtClean="0"/>
              <a:t>ellos</a:t>
            </a:r>
            <a:r>
              <a:rPr lang="en-US" dirty="0" smtClean="0"/>
              <a:t>…</a:t>
            </a:r>
            <a:br>
              <a:rPr lang="en-US" dirty="0" smtClean="0"/>
            </a:br>
            <a:r>
              <a:rPr lang="en-US" dirty="0" smtClean="0"/>
              <a:t>antes/</a:t>
            </a:r>
            <a:r>
              <a:rPr lang="en-US" dirty="0" err="1" smtClean="0"/>
              <a:t>durante</a:t>
            </a:r>
            <a:r>
              <a:rPr lang="en-US" dirty="0" smtClean="0"/>
              <a:t>/</a:t>
            </a:r>
            <a:r>
              <a:rPr lang="en-US" dirty="0" err="1" smtClean="0"/>
              <a:t>después</a:t>
            </a:r>
            <a:r>
              <a:rPr lang="en-US" dirty="0" smtClean="0"/>
              <a:t> de la fiesta?</a:t>
            </a:r>
            <a:endParaRPr lang="en-US" dirty="0"/>
          </a:p>
        </p:txBody>
      </p:sp>
      <p:pic>
        <p:nvPicPr>
          <p:cNvPr id="1026" name="Picture 2" descr="http://upload.wikimedia.org/wikipedia/commons/9/98/Birthday_part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199"/>
            <a:ext cx="6781800" cy="508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537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9067800" cy="1470025"/>
          </a:xfrm>
        </p:spPr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hiceron</a:t>
            </a:r>
            <a:r>
              <a:rPr lang="en-US" dirty="0" smtClean="0"/>
              <a:t> </a:t>
            </a:r>
            <a:r>
              <a:rPr lang="en-US" dirty="0" err="1" smtClean="0"/>
              <a:t>ellos</a:t>
            </a:r>
            <a:r>
              <a:rPr lang="en-US" dirty="0" smtClean="0"/>
              <a:t>…</a:t>
            </a:r>
            <a:br>
              <a:rPr lang="en-US" dirty="0" smtClean="0"/>
            </a:br>
            <a:r>
              <a:rPr lang="en-US" dirty="0" smtClean="0"/>
              <a:t>antes/</a:t>
            </a:r>
            <a:r>
              <a:rPr lang="en-US" dirty="0" err="1" smtClean="0"/>
              <a:t>durante</a:t>
            </a:r>
            <a:r>
              <a:rPr lang="en-US" dirty="0" smtClean="0"/>
              <a:t>/</a:t>
            </a:r>
            <a:r>
              <a:rPr lang="en-US" dirty="0" err="1" smtClean="0"/>
              <a:t>después</a:t>
            </a:r>
            <a:r>
              <a:rPr lang="en-US" dirty="0" smtClean="0"/>
              <a:t> de la fiesta?</a:t>
            </a:r>
            <a:endParaRPr lang="en-US" dirty="0"/>
          </a:p>
        </p:txBody>
      </p:sp>
      <p:pic>
        <p:nvPicPr>
          <p:cNvPr id="3074" name="Picture 2" descr="http://2.bp.blogspot.com/_GzAvofcGCg8/TMnwewakOSI/AAAAAAAAADA/d3f5CSJWDKY/s1600/halloweencraf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1752600"/>
            <a:ext cx="6151211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54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9067800" cy="1470025"/>
          </a:xfrm>
        </p:spPr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hiceron</a:t>
            </a:r>
            <a:r>
              <a:rPr lang="en-US" dirty="0" smtClean="0"/>
              <a:t> </a:t>
            </a:r>
            <a:r>
              <a:rPr lang="en-US" dirty="0" err="1" smtClean="0"/>
              <a:t>ellos</a:t>
            </a:r>
            <a:r>
              <a:rPr lang="en-US" dirty="0" smtClean="0"/>
              <a:t>…</a:t>
            </a:r>
            <a:br>
              <a:rPr lang="en-US" dirty="0" smtClean="0"/>
            </a:br>
            <a:r>
              <a:rPr lang="en-US" dirty="0" smtClean="0"/>
              <a:t>antes/</a:t>
            </a:r>
            <a:r>
              <a:rPr lang="en-US" dirty="0" err="1" smtClean="0"/>
              <a:t>durante</a:t>
            </a:r>
            <a:r>
              <a:rPr lang="en-US" dirty="0" smtClean="0"/>
              <a:t>/</a:t>
            </a:r>
            <a:r>
              <a:rPr lang="en-US" dirty="0" err="1" smtClean="0"/>
              <a:t>después</a:t>
            </a:r>
            <a:r>
              <a:rPr lang="en-US" dirty="0" smtClean="0"/>
              <a:t> de la fiesta?</a:t>
            </a:r>
            <a:endParaRPr lang="en-US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33563"/>
            <a:ext cx="6703040" cy="449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654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15</Words>
  <Application>Microsoft Office PowerPoint</Application>
  <PresentationFormat>On-screen Show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¿Qué hiceron ellos… antes/durante/después de la fiesta?</vt:lpstr>
      <vt:lpstr>¿Qué hiceron ellos… antes/durante/después de la fiesta?</vt:lpstr>
      <vt:lpstr>¿Qué hiceron ellos… antes/durante/después de la fiesta?</vt:lpstr>
    </vt:vector>
  </TitlesOfParts>
  <Company>Wethersfield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¿Qué hiceron ellos… antes/durante/después de la fiesta?</dc:title>
  <dc:creator>hsstaff</dc:creator>
  <cp:lastModifiedBy>hsstaff</cp:lastModifiedBy>
  <cp:revision>1</cp:revision>
  <dcterms:created xsi:type="dcterms:W3CDTF">2012-10-23T13:16:26Z</dcterms:created>
  <dcterms:modified xsi:type="dcterms:W3CDTF">2012-10-23T13:25:52Z</dcterms:modified>
</cp:coreProperties>
</file>