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handoutMasterIdLst>
    <p:handoutMasterId r:id="rId77"/>
  </p:handoutMasterIdLst>
  <p:sldIdLst>
    <p:sldId id="348" r:id="rId2"/>
    <p:sldId id="257" r:id="rId3"/>
    <p:sldId id="256" r:id="rId4"/>
    <p:sldId id="337" r:id="rId5"/>
    <p:sldId id="371" r:id="rId6"/>
    <p:sldId id="349" r:id="rId7"/>
    <p:sldId id="306" r:id="rId8"/>
    <p:sldId id="308" r:id="rId9"/>
    <p:sldId id="358" r:id="rId10"/>
    <p:sldId id="310" r:id="rId11"/>
    <p:sldId id="370" r:id="rId12"/>
    <p:sldId id="309" r:id="rId13"/>
    <p:sldId id="364" r:id="rId14"/>
    <p:sldId id="356" r:id="rId15"/>
    <p:sldId id="317" r:id="rId16"/>
    <p:sldId id="315" r:id="rId17"/>
    <p:sldId id="312" r:id="rId18"/>
    <p:sldId id="305" r:id="rId19"/>
    <p:sldId id="355" r:id="rId20"/>
    <p:sldId id="311" r:id="rId21"/>
    <p:sldId id="316" r:id="rId22"/>
    <p:sldId id="307" r:id="rId23"/>
    <p:sldId id="363" r:id="rId24"/>
    <p:sldId id="354" r:id="rId25"/>
    <p:sldId id="365" r:id="rId26"/>
    <p:sldId id="350" r:id="rId27"/>
    <p:sldId id="366" r:id="rId28"/>
    <p:sldId id="351" r:id="rId29"/>
    <p:sldId id="352" r:id="rId30"/>
    <p:sldId id="359" r:id="rId31"/>
    <p:sldId id="361" r:id="rId32"/>
    <p:sldId id="362" r:id="rId33"/>
    <p:sldId id="335" r:id="rId34"/>
    <p:sldId id="338" r:id="rId35"/>
    <p:sldId id="313" r:id="rId36"/>
    <p:sldId id="320" r:id="rId37"/>
    <p:sldId id="321" r:id="rId38"/>
    <p:sldId id="314" r:id="rId39"/>
    <p:sldId id="319" r:id="rId40"/>
    <p:sldId id="369" r:id="rId41"/>
    <p:sldId id="318" r:id="rId42"/>
    <p:sldId id="323" r:id="rId43"/>
    <p:sldId id="322" r:id="rId44"/>
    <p:sldId id="324" r:id="rId45"/>
    <p:sldId id="325" r:id="rId46"/>
    <p:sldId id="330" r:id="rId47"/>
    <p:sldId id="331" r:id="rId48"/>
    <p:sldId id="332" r:id="rId49"/>
    <p:sldId id="342" r:id="rId50"/>
    <p:sldId id="327" r:id="rId51"/>
    <p:sldId id="328" r:id="rId52"/>
    <p:sldId id="329" r:id="rId53"/>
    <p:sldId id="261" r:id="rId54"/>
    <p:sldId id="262" r:id="rId55"/>
    <p:sldId id="263" r:id="rId56"/>
    <p:sldId id="264" r:id="rId57"/>
    <p:sldId id="265" r:id="rId58"/>
    <p:sldId id="266" r:id="rId59"/>
    <p:sldId id="267" r:id="rId60"/>
    <p:sldId id="303" r:id="rId61"/>
    <p:sldId id="268" r:id="rId62"/>
    <p:sldId id="269" r:id="rId63"/>
    <p:sldId id="270" r:id="rId64"/>
    <p:sldId id="271" r:id="rId65"/>
    <p:sldId id="272" r:id="rId66"/>
    <p:sldId id="273" r:id="rId67"/>
    <p:sldId id="274" r:id="rId68"/>
    <p:sldId id="278" r:id="rId69"/>
    <p:sldId id="279" r:id="rId70"/>
    <p:sldId id="280" r:id="rId71"/>
    <p:sldId id="281" r:id="rId72"/>
    <p:sldId id="282" r:id="rId73"/>
    <p:sldId id="291" r:id="rId74"/>
    <p:sldId id="292" r:id="rId7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737" autoAdjust="0"/>
  </p:normalViewPr>
  <p:slideViewPr>
    <p:cSldViewPr>
      <p:cViewPr>
        <p:scale>
          <a:sx n="66" d="100"/>
          <a:sy n="66" d="100"/>
        </p:scale>
        <p:origin x="-120" y="-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68E4063-EB12-40B9-8B8A-B085B39F71D9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48D979-E967-41CE-957A-91B844FCD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89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87CC789C-8B9A-4FBF-84BC-E1B29E785795}" type="datetimeFigureOut">
              <a:rPr lang="en-US"/>
              <a:pPr>
                <a:defRPr/>
              </a:pPr>
              <a:t>4/28/2016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D0A703EC-9C77-484F-B601-5C2EC5670AD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9229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7D6B-87E8-49F9-9FC9-1F96BA2A4AC6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B58B2-BABF-45CA-A502-52D630552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FB889-5AD9-4B4D-84B0-F892053800F1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09D7D-BC10-48AD-A38A-2560CDD17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0A9E0-C763-4B31-B99A-76E50254EC06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D3A4B-FD14-4DEA-A660-9330EA7E5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C01C3-5CA6-44BA-A155-C8770F84FBE9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EEB2D-9C55-4FDC-A79A-D67058D77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2CFD7-EF7D-49AA-BEF4-5EE0EBB8ACA4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E26CC-682A-46ED-9197-7D3EA5E29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9C2D7-80AB-41F9-B9AA-0EB00633CA21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70CFB-5237-455F-B67A-DE6C79F62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396F3-C512-46AA-ADE4-B2AC543B7EAB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BE311-5D98-4558-9F99-C8CFE0FDF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9B4-9A45-4EF0-82E0-43E97318F500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79C91-5312-43EB-816F-37C511578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37DA2-2364-474A-89F5-27B4D7D8BEF9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1FA44-3965-4D07-BBB3-A5A5EDB89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C64D-6590-45B7-B638-19D1863F309B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46839-4A62-487E-A57D-B7453A76A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90164-A1A0-45F9-BB38-87359FC93E5B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D3AE-4CF2-4662-8751-75E820D13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A71E21-86D2-4727-AFB1-823DD82369AB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EDCAA2-3542-4F1A-BFC8-02E603E72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://www.freeclipartisland.com/clipsahoy/webgraphics/as0044.htm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://www.freeclipartisland.com/clipsahoy/webgraphics/as0044.htm" TargetMode="Externa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://www.freeclipartisland.com/clipsahoy/webgraphics/as0044.htm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16.wmf"/><Relationship Id="rId3" Type="http://schemas.openxmlformats.org/officeDocument/2006/relationships/image" Target="../media/image20.png"/><Relationship Id="rId7" Type="http://schemas.openxmlformats.org/officeDocument/2006/relationships/image" Target="../media/image26.png"/><Relationship Id="rId12" Type="http://schemas.openxmlformats.org/officeDocument/2006/relationships/image" Target="../media/image10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6.png"/><Relationship Id="rId5" Type="http://schemas.openxmlformats.org/officeDocument/2006/relationships/hyperlink" Target="http://www.clipsahoy.com/webgraphics2/as2064.htm" TargetMode="External"/><Relationship Id="rId10" Type="http://schemas.openxmlformats.org/officeDocument/2006/relationships/image" Target="../media/image28.png"/><Relationship Id="rId4" Type="http://schemas.openxmlformats.org/officeDocument/2006/relationships/image" Target="../media/image5.png"/><Relationship Id="rId9" Type="http://schemas.openxmlformats.org/officeDocument/2006/relationships/image" Target="../media/image11.wmf"/><Relationship Id="rId14" Type="http://schemas.openxmlformats.org/officeDocument/2006/relationships/image" Target="../media/image2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19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8.wmf"/><Relationship Id="rId4" Type="http://schemas.openxmlformats.org/officeDocument/2006/relationships/image" Target="../media/image11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clipartisland.com/clipsahoy/webgraphics/as0044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://www.freeclipartisland.com/clipsahoy/webgraphics/as0044.htm" TargetMode="Externa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://www.freeclipartisland.com/clipsahoy/webgraphics/as0044.htm" TargetMode="Externa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914400" y="0"/>
            <a:ext cx="7162800" cy="470852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0">
                <a:latin typeface="Berlin Sans FB Demi" pitchFamily="34" charset="0"/>
              </a:rPr>
              <a:t>Capítulo 4</a:t>
            </a:r>
          </a:p>
          <a:p>
            <a:pPr algn="ctr"/>
            <a:r>
              <a:rPr lang="en-US" sz="10000">
                <a:latin typeface="Berlin Sans FB Demi" pitchFamily="34" charset="0"/>
              </a:rPr>
              <a:t>La Vida Escolar</a:t>
            </a:r>
          </a:p>
        </p:txBody>
      </p:sp>
      <p:pic>
        <p:nvPicPr>
          <p:cNvPr id="4099" name="Picture 4" descr="aw41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1071563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5" descr="as32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95600"/>
            <a:ext cx="23812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as23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1905000"/>
            <a:ext cx="23955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2" descr="Student Thinking in Desk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96400" y="1554163"/>
            <a:ext cx="9144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4" descr="Schoo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-76200"/>
            <a:ext cx="19050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5181600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5500">
                <a:latin typeface="Berlin Sans FB Demi" pitchFamily="34" charset="0"/>
                <a:ea typeface="+mj-ea"/>
                <a:cs typeface="+mj-cs"/>
              </a:rPr>
              <a:t>Meta: ¿Qué necesitas para la escuela?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j028056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1490663"/>
            <a:ext cx="2678113" cy="5824537"/>
          </a:xfrm>
        </p:spPr>
      </p:pic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590800" y="1371600"/>
            <a:ext cx="6172200" cy="34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5600" dirty="0">
                <a:latin typeface="Berlin Sans FB Demi" pitchFamily="34" charset="0"/>
              </a:rPr>
              <a:t>la </a:t>
            </a:r>
            <a:r>
              <a:rPr lang="en-US" sz="15600" dirty="0" err="1">
                <a:latin typeface="Berlin Sans FB Demi" pitchFamily="34" charset="0"/>
              </a:rPr>
              <a:t>pluma</a:t>
            </a:r>
            <a:endParaRPr lang="en-US" sz="15600" dirty="0">
              <a:latin typeface="Berlin Sans FB Demi" pitchFamily="34" charset="0"/>
            </a:endParaRP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0" y="0"/>
            <a:ext cx="8843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800" b="1">
                <a:solidFill>
                  <a:srgbClr val="FF0000"/>
                </a:solidFill>
              </a:rPr>
              <a:t>Para la escuela necesito…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40094" y="5154304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 Puerto Rico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457201"/>
            <a:ext cx="9120187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 descr="j023759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 rot="1106436">
            <a:off x="5583140" y="3024991"/>
            <a:ext cx="2172832" cy="2409731"/>
          </a:xfrm>
        </p:spPr>
      </p:pic>
      <p:sp>
        <p:nvSpPr>
          <p:cNvPr id="4" name="Rectangle 3"/>
          <p:cNvSpPr/>
          <p:nvPr/>
        </p:nvSpPr>
        <p:spPr>
          <a:xfrm>
            <a:off x="609600" y="2348705"/>
            <a:ext cx="6019800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9600" dirty="0" smtClean="0">
                <a:latin typeface="Berlin Sans FB Demi" pitchFamily="34" charset="0"/>
              </a:rPr>
              <a:t>El </a:t>
            </a:r>
            <a:r>
              <a:rPr lang="en-US" sz="9600" dirty="0" err="1" smtClean="0">
                <a:latin typeface="Berlin Sans FB Demi" pitchFamily="34" charset="0"/>
              </a:rPr>
              <a:t>lapicero</a:t>
            </a:r>
            <a:endParaRPr lang="en-US" sz="9600" dirty="0"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4724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 south </a:t>
            </a:r>
            <a:r>
              <a:rPr lang="en-US" sz="3200" b="1" dirty="0" err="1" smtClean="0"/>
              <a:t>america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6632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j023759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1106436">
            <a:off x="2162175" y="750888"/>
            <a:ext cx="5791200" cy="6423025"/>
          </a:xfrm>
        </p:spPr>
      </p:pic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990600"/>
            <a:ext cx="77724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9800" dirty="0">
                <a:latin typeface="Berlin Sans FB Demi" pitchFamily="34" charset="0"/>
              </a:rPr>
              <a:t>el </a:t>
            </a:r>
            <a:r>
              <a:rPr lang="en-US" sz="9800" dirty="0" err="1">
                <a:latin typeface="Berlin Sans FB Demi" pitchFamily="34" charset="0"/>
              </a:rPr>
              <a:t>bolígrafo</a:t>
            </a:r>
            <a:endParaRPr lang="en-US" sz="9800" dirty="0">
              <a:latin typeface="Berlin Sans FB Demi" pitchFamily="34" charset="0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0" y="0"/>
            <a:ext cx="8843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800" b="1">
                <a:solidFill>
                  <a:srgbClr val="FF0000"/>
                </a:solidFill>
              </a:rPr>
              <a:t>Para la escuela necesito….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35052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In Spain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j028253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62363" y="1066800"/>
            <a:ext cx="5481637" cy="5791200"/>
          </a:xfrm>
        </p:spPr>
      </p:pic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6400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>
                <a:latin typeface="Berlin Sans FB Demi" pitchFamily="34" charset="0"/>
              </a:rPr>
              <a:t>los marcadores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304800" y="838200"/>
            <a:ext cx="8229600" cy="4648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600">
                <a:latin typeface="Berlin Sans FB Demi" pitchFamily="34" charset="0"/>
              </a:rPr>
              <a:t>¿Qué necesitan para la escuela?</a:t>
            </a:r>
            <a:r>
              <a:rPr lang="en-US" sz="10000">
                <a:latin typeface="Berlin Sans FB Demi" pitchFamily="34" charset="0"/>
              </a:rPr>
              <a:t> </a:t>
            </a:r>
          </a:p>
        </p:txBody>
      </p:sp>
      <p:pic>
        <p:nvPicPr>
          <p:cNvPr id="17411" name="Picture 4" descr="aw41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1071563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 descr="as32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19600"/>
            <a:ext cx="23812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 descr="as23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657600"/>
            <a:ext cx="23955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" descr="Student Thinking in Desk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96400" y="1554163"/>
            <a:ext cx="9144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4" descr="Schoo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-76200"/>
            <a:ext cx="19050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j023336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615950"/>
            <a:ext cx="7385050" cy="6394450"/>
          </a:xfrm>
        </p:spPr>
      </p:pic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228600" y="990600"/>
            <a:ext cx="6248400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14200">
                <a:latin typeface="Berlin Sans FB Demi" pitchFamily="34" charset="0"/>
              </a:rPr>
              <a:t>el lápiz</a:t>
            </a: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0" y="0"/>
            <a:ext cx="88439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800" b="1">
                <a:solidFill>
                  <a:srgbClr val="FF0000"/>
                </a:solidFill>
              </a:rPr>
              <a:t>Para la escuela nosotros necesitamos….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j02327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082800"/>
            <a:ext cx="8915400" cy="4699000"/>
          </a:xfrm>
        </p:spPr>
      </p:pic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0" y="838200"/>
            <a:ext cx="9296400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200">
                <a:latin typeface="Berlin Sans FB Demi" pitchFamily="34" charset="0"/>
              </a:rPr>
              <a:t>la</a:t>
            </a:r>
            <a:r>
              <a:rPr lang="en-US" sz="1420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14200">
                <a:latin typeface="Berlin Sans FB Demi" pitchFamily="34" charset="0"/>
              </a:rPr>
              <a:t>goma</a:t>
            </a:r>
          </a:p>
        </p:txBody>
      </p:sp>
      <p:sp>
        <p:nvSpPr>
          <p:cNvPr id="19460" name="AutoShape 5"/>
          <p:cNvSpPr>
            <a:spLocks noChangeArrowheads="1"/>
          </p:cNvSpPr>
          <p:nvPr/>
        </p:nvSpPr>
        <p:spPr bwMode="auto">
          <a:xfrm rot="19044338">
            <a:off x="2445195" y="1961952"/>
            <a:ext cx="762000" cy="4552974"/>
          </a:xfrm>
          <a:prstGeom prst="downArrow">
            <a:avLst>
              <a:gd name="adj1" fmla="val 50000"/>
              <a:gd name="adj2" fmla="val 11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0" y="0"/>
            <a:ext cx="88439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800" b="1">
                <a:solidFill>
                  <a:srgbClr val="FF0000"/>
                </a:solidFill>
              </a:rPr>
              <a:t>Para la escuela nosotros necesitamos….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2453237">
            <a:off x="7420689" y="4071993"/>
            <a:ext cx="762000" cy="1770475"/>
          </a:xfrm>
          <a:prstGeom prst="downArrow">
            <a:avLst>
              <a:gd name="adj1" fmla="val 50000"/>
              <a:gd name="adj2" fmla="val 11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j029015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20839177">
            <a:off x="2254250" y="2330450"/>
            <a:ext cx="4487863" cy="4475163"/>
          </a:xfrm>
        </p:spPr>
      </p:pic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0" y="1447800"/>
            <a:ext cx="93726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9800">
                <a:latin typeface="Berlin Sans FB Demi" pitchFamily="34" charset="0"/>
              </a:rPr>
              <a:t>  la calculadora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0" y="0"/>
            <a:ext cx="88439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800" b="1">
                <a:solidFill>
                  <a:srgbClr val="FF0000"/>
                </a:solidFill>
              </a:rPr>
              <a:t>Para la escuela nosotros necesitamos...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ruler01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 rot="19654465">
            <a:off x="862013" y="1087438"/>
            <a:ext cx="7467600" cy="5867400"/>
          </a:xfrm>
        </p:spPr>
      </p:pic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52400" y="0"/>
            <a:ext cx="87630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600">
                <a:latin typeface="Berlin Sans FB Demi" pitchFamily="34" charset="0"/>
              </a:rPr>
              <a:t>la regla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304800" y="838200"/>
            <a:ext cx="8229600" cy="4648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600">
                <a:latin typeface="Berlin Sans FB Demi" pitchFamily="34" charset="0"/>
              </a:rPr>
              <a:t>¿Qué necesita para la escuela?</a:t>
            </a:r>
            <a:r>
              <a:rPr lang="en-US" sz="10000">
                <a:latin typeface="Berlin Sans FB Demi" pitchFamily="34" charset="0"/>
              </a:rPr>
              <a:t> </a:t>
            </a:r>
          </a:p>
        </p:txBody>
      </p:sp>
      <p:pic>
        <p:nvPicPr>
          <p:cNvPr id="22531" name="Picture 4" descr="aw41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0"/>
            <a:ext cx="1071563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as32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19600"/>
            <a:ext cx="23812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2" descr="as23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657600"/>
            <a:ext cx="23955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2" descr="Student Thinking in Desk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96400" y="1554163"/>
            <a:ext cx="9144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4" descr="Schoo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-76200"/>
            <a:ext cx="19050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2" descr="pen0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as117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0"/>
            <a:ext cx="1447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4419600"/>
          </a:xfrm>
        </p:spPr>
        <p:txBody>
          <a:bodyPr/>
          <a:lstStyle/>
          <a:p>
            <a:pPr eaLnBrk="1" hangingPunct="1"/>
            <a:r>
              <a:rPr lang="es-ES" sz="4800" dirty="0" smtClean="0">
                <a:latin typeface="Berlin Sans FB Demi" pitchFamily="34" charset="0"/>
              </a:rPr>
              <a:t>Finjamos </a:t>
            </a:r>
            <a:r>
              <a:rPr lang="es-ES" sz="4800" dirty="0" smtClean="0">
                <a:latin typeface="Berlin Sans FB Demi" pitchFamily="34" charset="0"/>
              </a:rPr>
              <a:t>que tú eres un maestro de matemáticas en la escuela de </a:t>
            </a:r>
            <a:r>
              <a:rPr lang="es-ES" sz="4800" dirty="0" err="1" smtClean="0">
                <a:latin typeface="Berlin Sans FB Demi" pitchFamily="34" charset="0"/>
              </a:rPr>
              <a:t>Wethersfield</a:t>
            </a:r>
            <a:r>
              <a:rPr lang="es-ES" sz="4800" dirty="0" smtClean="0">
                <a:latin typeface="Berlin Sans FB Demi" pitchFamily="34" charset="0"/>
              </a:rPr>
              <a:t>…</a:t>
            </a:r>
            <a:br>
              <a:rPr lang="es-ES" sz="4800" dirty="0" smtClean="0">
                <a:latin typeface="Berlin Sans FB Demi" pitchFamily="34" charset="0"/>
              </a:rPr>
            </a:br>
            <a:r>
              <a:rPr lang="es-ES" sz="4800" dirty="0" smtClean="0">
                <a:latin typeface="Berlin Sans FB Demi" pitchFamily="34" charset="0"/>
              </a:rPr>
              <a:t>¿Cuáles útiles escolares necesitan tus estudiantes?</a:t>
            </a:r>
            <a:br>
              <a:rPr lang="es-ES" sz="4800" dirty="0" smtClean="0">
                <a:latin typeface="Berlin Sans FB Demi" pitchFamily="34" charset="0"/>
              </a:rPr>
            </a:br>
            <a:r>
              <a:rPr lang="es-ES" sz="4800" b="1" dirty="0" smtClean="0">
                <a:solidFill>
                  <a:srgbClr val="FF0000"/>
                </a:solidFill>
                <a:latin typeface="Berlin Sans FB Demi" pitchFamily="34" charset="0"/>
              </a:rPr>
              <a:t>Necesitan…</a:t>
            </a:r>
          </a:p>
        </p:txBody>
      </p:sp>
      <p:pic>
        <p:nvPicPr>
          <p:cNvPr id="3077" name="Picture 14" descr="pencil02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5257800"/>
            <a:ext cx="112236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" descr="Book%20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34000"/>
            <a:ext cx="23542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3555" name="Picture 3" descr="j017537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-381000"/>
            <a:ext cx="9601200" cy="6858000"/>
          </a:xfrm>
        </p:spPr>
      </p:pic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0" y="5257800"/>
            <a:ext cx="6858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0600">
                <a:latin typeface="Berlin Sans FB Demi" pitchFamily="34" charset="0"/>
              </a:rPr>
              <a:t>la carpeta</a:t>
            </a:r>
          </a:p>
        </p:txBody>
      </p:sp>
      <p:sp>
        <p:nvSpPr>
          <p:cNvPr id="23557" name="TextBox 4"/>
          <p:cNvSpPr txBox="1">
            <a:spLocks noChangeArrowheads="1"/>
          </p:cNvSpPr>
          <p:nvPr/>
        </p:nvSpPr>
        <p:spPr bwMode="auto">
          <a:xfrm>
            <a:off x="0" y="0"/>
            <a:ext cx="88439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800" b="1" dirty="0">
                <a:solidFill>
                  <a:srgbClr val="FF0000"/>
                </a:solidFill>
              </a:rPr>
              <a:t>Para la escuela </a:t>
            </a:r>
            <a:r>
              <a:rPr lang="es-ES" sz="4800" b="1" dirty="0" smtClean="0">
                <a:solidFill>
                  <a:srgbClr val="FF0000"/>
                </a:solidFill>
              </a:rPr>
              <a:t>él/ella necesita</a:t>
            </a:r>
            <a:r>
              <a:rPr lang="es-ES" sz="4800" b="1" dirty="0">
                <a:solidFill>
                  <a:srgbClr val="FF0000"/>
                </a:solidFill>
              </a:rPr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4579" name="Picture 3" descr="j017496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685800" y="-1905000"/>
            <a:ext cx="11277600" cy="8789988"/>
          </a:xfrm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38200" y="5378450"/>
            <a:ext cx="10287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600" b="1">
                <a:latin typeface="Berlin Sans FB Demi" pitchFamily="34" charset="0"/>
              </a:rPr>
              <a:t>el diccionario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backpack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1676400"/>
            <a:ext cx="5257800" cy="5083175"/>
          </a:xfrm>
        </p:spPr>
      </p:pic>
      <p:sp>
        <p:nvSpPr>
          <p:cNvPr id="25603" name="Text Box 8"/>
          <p:cNvSpPr txBox="1">
            <a:spLocks noChangeArrowheads="1"/>
          </p:cNvSpPr>
          <p:nvPr/>
        </p:nvSpPr>
        <p:spPr bwMode="auto">
          <a:xfrm>
            <a:off x="-76200" y="339725"/>
            <a:ext cx="101346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5600">
                <a:latin typeface="Berlin Sans FB Demi" pitchFamily="34" charset="0"/>
              </a:rPr>
              <a:t>la mochila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j02919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152400"/>
            <a:ext cx="6858000" cy="5440363"/>
          </a:xfrm>
        </p:spPr>
      </p:pic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04800" y="4114800"/>
            <a:ext cx="792480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200">
                <a:latin typeface="Berlin Sans FB Demi" pitchFamily="34" charset="0"/>
              </a:rPr>
              <a:t>el pupitre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upload.wikimedia.org/wikipedia/commons/thumb/8/81/Stop_sign.png/600px-Stop_sig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19200"/>
            <a:ext cx="4572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3581400" y="3276600"/>
            <a:ext cx="16732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ALTO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381000"/>
            <a:ext cx="936464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PAREN y </a:t>
            </a:r>
            <a:r>
              <a:rPr lang="en-US" sz="5400" b="1" cap="all" dirty="0" err="1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HAblen</a:t>
            </a:r>
            <a:endParaRPr lang="en-US" sz="5400" b="1" cap="all" dirty="0">
              <a:ln w="9000" cmpd="sng">
                <a:solidFill>
                  <a:srgbClr val="000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000000">
                      <a:shade val="20000"/>
                      <a:satMod val="245000"/>
                    </a:srgbClr>
                  </a:gs>
                  <a:gs pos="43000">
                    <a:srgbClr val="000000">
                      <a:satMod val="255000"/>
                    </a:srgbClr>
                  </a:gs>
                  <a:gs pos="48000">
                    <a:srgbClr val="000000">
                      <a:shade val="85000"/>
                      <a:satMod val="255000"/>
                    </a:srgbClr>
                  </a:gs>
                  <a:gs pos="100000">
                    <a:srgbClr val="000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</a:endParaRPr>
          </a:p>
        </p:txBody>
      </p:sp>
      <p:sp>
        <p:nvSpPr>
          <p:cNvPr id="27653" name="TextBox 8"/>
          <p:cNvSpPr txBox="1">
            <a:spLocks noChangeArrowheads="1"/>
          </p:cNvSpPr>
          <p:nvPr/>
        </p:nvSpPr>
        <p:spPr bwMode="auto">
          <a:xfrm>
            <a:off x="0" y="4495800"/>
            <a:ext cx="9144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solidFill>
                  <a:srgbClr val="000000"/>
                </a:solidFill>
                <a:latin typeface="Comic Sans MS" pitchFamily="66" charset="0"/>
              </a:rPr>
              <a:t>Turn to your partner and ask each other…</a:t>
            </a:r>
          </a:p>
          <a:p>
            <a:r>
              <a:rPr lang="es-ES" sz="2800" b="1">
                <a:solidFill>
                  <a:srgbClr val="000000"/>
                </a:solidFill>
                <a:latin typeface="Comic Sans MS" pitchFamily="66" charset="0"/>
              </a:rPr>
              <a:t>¿Qué necesitas para la escuela?</a:t>
            </a:r>
          </a:p>
          <a:p>
            <a:r>
              <a:rPr lang="es-ES" sz="4400" b="1">
                <a:solidFill>
                  <a:srgbClr val="000000"/>
                </a:solidFill>
                <a:latin typeface="Berlin Sans FB Demi" pitchFamily="34" charset="0"/>
              </a:rPr>
              <a:t>                 Yo necesito…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NOW….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800" smtClean="0">
                <a:solidFill>
                  <a:srgbClr val="FF0000"/>
                </a:solidFill>
              </a:rPr>
              <a:t>Translate the sentences to English!!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rgbClr val="FFFF00"/>
          </a:solidFill>
        </p:spPr>
        <p:txBody>
          <a:bodyPr/>
          <a:lstStyle/>
          <a:p>
            <a:pPr algn="l" eaLnBrk="1" hangingPunct="1"/>
            <a:r>
              <a:rPr lang="es-ES" b="1" smtClean="0"/>
              <a:t>¿Necesitas algo para el colegio?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8382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>
                <a:solidFill>
                  <a:srgbClr val="FF0000"/>
                </a:solidFill>
              </a:rPr>
              <a:t>Do you need anything for school?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1524000"/>
            <a:ext cx="91440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ES" sz="4400" b="1" dirty="0">
                <a:latin typeface="+mj-lt"/>
                <a:ea typeface="+mj-ea"/>
                <a:cs typeface="+mj-cs"/>
              </a:rPr>
              <a:t>¿Necesitas algo para la clase de arte?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24384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>
                <a:solidFill>
                  <a:srgbClr val="FF0000"/>
                </a:solidFill>
              </a:rPr>
              <a:t>Do you need anything for art class?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3048000"/>
            <a:ext cx="91440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ES" sz="4400" b="1" dirty="0">
                <a:latin typeface="+mj-lt"/>
                <a:ea typeface="+mj-ea"/>
                <a:cs typeface="+mj-cs"/>
              </a:rPr>
              <a:t>¿Necesitas una calculadora?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39624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>
                <a:solidFill>
                  <a:srgbClr val="FF0000"/>
                </a:solidFill>
              </a:rPr>
              <a:t>Do you need a calculator?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54864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>
                <a:solidFill>
                  <a:srgbClr val="FF0000"/>
                </a:solidFill>
              </a:rPr>
              <a:t>Do you have folders?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4648200"/>
            <a:ext cx="91440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ES" sz="4400" b="1" dirty="0">
                <a:latin typeface="+mj-lt"/>
                <a:ea typeface="+mj-ea"/>
                <a:cs typeface="+mj-cs"/>
              </a:rPr>
              <a:t>¿Tienes carpetas?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NOW….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800" dirty="0" smtClean="0">
                <a:solidFill>
                  <a:srgbClr val="FF0000"/>
                </a:solidFill>
              </a:rPr>
              <a:t>Think of possible answers to these questions!!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  <a:solidFill>
            <a:srgbClr val="FFFF00"/>
          </a:solidFill>
        </p:spPr>
        <p:txBody>
          <a:bodyPr/>
          <a:lstStyle/>
          <a:p>
            <a:pPr algn="l" eaLnBrk="1" hangingPunct="1"/>
            <a:r>
              <a:rPr lang="es-ES" b="1" smtClean="0"/>
              <a:t>¿Necesitas algo para el colegio?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15240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>
                <a:solidFill>
                  <a:srgbClr val="FF0000"/>
                </a:solidFill>
              </a:rPr>
              <a:t>Sí necesito muchas (a lot) cosas (things).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0" y="2209800"/>
            <a:ext cx="91440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ES" sz="4400" b="1" dirty="0">
                <a:latin typeface="+mj-lt"/>
                <a:ea typeface="+mj-ea"/>
                <a:cs typeface="+mj-cs"/>
              </a:rPr>
              <a:t>¿Necesitas algo para la clase de arte?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0480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>
                <a:solidFill>
                  <a:srgbClr val="FF0000"/>
                </a:solidFill>
              </a:rPr>
              <a:t>No, no necesito nada (anything)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0" y="3810000"/>
            <a:ext cx="9144000" cy="9144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ES" sz="4400" b="1" dirty="0">
                <a:latin typeface="+mj-lt"/>
                <a:ea typeface="+mj-ea"/>
                <a:cs typeface="+mj-cs"/>
              </a:rPr>
              <a:t>¿Necesitas una calculadora?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45720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>
                <a:solidFill>
                  <a:srgbClr val="FF0000"/>
                </a:solidFill>
              </a:rPr>
              <a:t>Sí necesito una calculadora.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6149975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>
                <a:solidFill>
                  <a:srgbClr val="FF0000"/>
                </a:solidFill>
              </a:rPr>
              <a:t>No, no tengo carpetas.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5334000"/>
            <a:ext cx="9144000" cy="7620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s-ES" sz="4400" b="1" dirty="0">
                <a:latin typeface="+mj-lt"/>
                <a:ea typeface="+mj-ea"/>
                <a:cs typeface="+mj-cs"/>
              </a:rPr>
              <a:t>¿Tienes carpetas?</a:t>
            </a:r>
          </a:p>
        </p:txBody>
      </p:sp>
      <p:sp>
        <p:nvSpPr>
          <p:cNvPr id="31754" name="TextBox 10"/>
          <p:cNvSpPr txBox="1">
            <a:spLocks noChangeArrowheads="1"/>
          </p:cNvSpPr>
          <p:nvPr/>
        </p:nvSpPr>
        <p:spPr bwMode="auto">
          <a:xfrm>
            <a:off x="2514600" y="0"/>
            <a:ext cx="3644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4800" b="1"/>
              <a:t>Respuestas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66800"/>
            <a:ext cx="8991600" cy="43396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en-US" sz="13800" b="1" spc="150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AHORA </a:t>
            </a:r>
          </a:p>
          <a:p>
            <a:pPr algn="ctr">
              <a:defRPr/>
            </a:pPr>
            <a:r>
              <a:rPr lang="en-US" sz="13800" b="1" spc="150" dirty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TÚ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sz="5500" smtClean="0">
                <a:latin typeface="Berlin Sans FB Demi" pitchFamily="34" charset="0"/>
              </a:rPr>
              <a:t>Meta: ¿Qué necesitas para la escuela?</a:t>
            </a:r>
          </a:p>
        </p:txBody>
      </p:sp>
      <p:pic>
        <p:nvPicPr>
          <p:cNvPr id="2051" name="Picture 2" descr="as23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057400"/>
            <a:ext cx="300990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aw41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7620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as32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2133600"/>
            <a:ext cx="38703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0" y="2743200"/>
            <a:ext cx="3581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Hacer Ahora:</a:t>
            </a:r>
          </a:p>
          <a:p>
            <a:r>
              <a:rPr lang="es-ES" sz="3200" b="1"/>
              <a:t>¿Qué necesitas para escribir?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5181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 </a:t>
            </a:r>
            <a:r>
              <a:rPr lang="en-US" dirty="0" err="1" smtClean="0"/>
              <a:t>lápiz</a:t>
            </a:r>
            <a:r>
              <a:rPr lang="en-US" dirty="0" smtClean="0"/>
              <a:t>/ un </a:t>
            </a:r>
            <a:r>
              <a:rPr lang="en-US" dirty="0" err="1" smtClean="0"/>
              <a:t>bolígrafo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60"/>
          <p:cNvSpPr txBox="1">
            <a:spLocks noChangeArrowheads="1"/>
          </p:cNvSpPr>
          <p:nvPr/>
        </p:nvSpPr>
        <p:spPr bwMode="auto">
          <a:xfrm>
            <a:off x="25400" y="76200"/>
            <a:ext cx="93472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 b="1">
                <a:latin typeface="AbcTeacher" pitchFamily="2" charset="0"/>
              </a:rPr>
              <a:t>Nombre _____________________	          		            Español 7, Período ______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 b="1">
                <a:latin typeface="AbcTeacher" pitchFamily="2" charset="0"/>
              </a:rPr>
              <a:t>Hoy es el ______de _____________			Capítulo 4, La vida escolar</a:t>
            </a:r>
          </a:p>
        </p:txBody>
      </p:sp>
      <p:pic>
        <p:nvPicPr>
          <p:cNvPr id="33795" name="Picture 3" descr="j01753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43391">
            <a:off x="8153400" y="3276600"/>
            <a:ext cx="7461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 descr="ruler0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945535">
            <a:off x="5434013" y="2974975"/>
            <a:ext cx="750887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4" descr="Scho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0"/>
            <a:ext cx="5921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TextBox 5"/>
          <p:cNvSpPr txBox="1">
            <a:spLocks noChangeArrowheads="1"/>
          </p:cNvSpPr>
          <p:nvPr/>
        </p:nvSpPr>
        <p:spPr bwMode="auto">
          <a:xfrm>
            <a:off x="0" y="60960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AbcTeacher" pitchFamily="2" charset="0"/>
              </a:rPr>
              <a:t>Tell what each person needs using the correct form of the verb necesitar. Don’t forget to pluralize your articles if necessary!  el </a:t>
            </a:r>
            <a:r>
              <a:rPr lang="en-US" sz="1600" b="1">
                <a:latin typeface="AbcTeacher" pitchFamily="2" charset="0"/>
                <a:sym typeface="Wingdings" pitchFamily="2" charset="2"/>
              </a:rPr>
              <a:t>los, la las</a:t>
            </a:r>
            <a:endParaRPr lang="en-US" sz="1600" b="1">
              <a:latin typeface="AbcTeacher" pitchFamily="2" charset="0"/>
            </a:endParaRPr>
          </a:p>
        </p:txBody>
      </p:sp>
      <p:graphicFrame>
        <p:nvGraphicFramePr>
          <p:cNvPr id="2093" name="Group 45"/>
          <p:cNvGraphicFramePr>
            <a:graphicFrameLocks noGrp="1"/>
          </p:cNvGraphicFramePr>
          <p:nvPr/>
        </p:nvGraphicFramePr>
        <p:xfrm>
          <a:off x="76200" y="1143000"/>
          <a:ext cx="9009065" cy="5905500"/>
        </p:xfrm>
        <a:graphic>
          <a:graphicData uri="http://schemas.openxmlformats.org/drawingml/2006/table">
            <a:tbl>
              <a:tblPr/>
              <a:tblGrid>
                <a:gridCol w="2189163"/>
                <a:gridCol w="2286000"/>
                <a:gridCol w="2266951"/>
                <a:gridCol w="2266951"/>
              </a:tblGrid>
              <a:tr h="228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MODELO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bcTeacher" pitchFamily="2" charset="0"/>
                        <a:cs typeface="Andalus" pitchFamily="2" charset="-7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Enrique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bcTeacher" pitchFamily="2" charset="0"/>
                        <a:cs typeface="Andalus" pitchFamily="2" charset="-7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bcTeacher" pitchFamily="2" charset="0"/>
                        <a:cs typeface="Andalus" pitchFamily="2" charset="-7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Necesita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 el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libro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bcTeacher" pitchFamily="2" charset="0"/>
                        <a:cs typeface="Andal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1. Carolina /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2. Felipe 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3. Ellas 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4. Yo 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bcTeacher" pitchFamily="2" charset="0"/>
                        <a:cs typeface="Andal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5. Nosotros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bcTeacher" pitchFamily="2" charset="0"/>
                        <a:cs typeface="Andal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6. Tú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bcTeacher" pitchFamily="2" charset="0"/>
                        <a:cs typeface="Andal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7. Los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estudiantes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 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8.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Mis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 amigos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bcTeacher" pitchFamily="2" charset="0"/>
                        <a:cs typeface="Andal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9. La profesora/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bcTeacher" pitchFamily="2" charset="0"/>
                        <a:cs typeface="Andal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10 . Tú /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bcTeacher" pitchFamily="2" charset="0"/>
                          <a:cs typeface="Andalus" pitchFamily="2" charset="-78"/>
                        </a:rPr>
                        <a:t>11. Nosotros /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3821" name="Picture 41" descr="as2064tn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1066800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2" name="Picture 40" descr="school3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30480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3" name="Picture 37" descr="pencil01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1219200"/>
            <a:ext cx="619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4" name="Picture 42" descr="j019936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96200" y="1524000"/>
            <a:ext cx="58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5" name="Picture 38" descr="school2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66800" y="1447800"/>
            <a:ext cx="11779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6" name="Picture 44" descr="pen02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14400" y="3162300"/>
            <a:ext cx="63023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7" name="Picture 42" descr="j019936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59800" y="1295400"/>
            <a:ext cx="58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8" name="Picture 42" descr="j019936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924800" y="1143000"/>
            <a:ext cx="58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29" name="Picture 40" descr="school3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7600" y="3429000"/>
            <a:ext cx="59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30" name="Picture 2" descr="backpack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676400" y="4951413"/>
            <a:ext cx="60960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31" name="Picture 2" descr="backpack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143000" y="5410200"/>
            <a:ext cx="533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32" name="Picture 3" descr="j028253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86200" y="4953000"/>
            <a:ext cx="7620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33" name="Picture 3" descr="j029193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62600" y="4800600"/>
            <a:ext cx="8858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34" name="Picture 38" descr="school2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437563" y="4800600"/>
            <a:ext cx="706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35" name="Picture 38" descr="school2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77200" y="5257800"/>
            <a:ext cx="70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0" y="1447800"/>
            <a:ext cx="9144000" cy="50165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8000">
                <a:latin typeface="Berlin Sans FB Demi" pitchFamily="34" charset="0"/>
              </a:rPr>
              <a:t>¿Qué necesitas para la clase de matemáticas?</a:t>
            </a:r>
          </a:p>
          <a:p>
            <a:pPr algn="ctr"/>
            <a:endParaRPr lang="es-ES" sz="8000">
              <a:latin typeface="Berlin Sans FB Dem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226050"/>
            <a:ext cx="9144000" cy="163195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0" dirty="0" err="1">
                <a:solidFill>
                  <a:srgbClr val="C00000"/>
                </a:solidFill>
                <a:latin typeface="Berlin Sans FB Demi" pitchFamily="34" charset="0"/>
                <a:cs typeface="+mn-cs"/>
              </a:rPr>
              <a:t>Yo</a:t>
            </a:r>
            <a:r>
              <a:rPr lang="en-US" sz="10000" dirty="0">
                <a:latin typeface="Berlin Sans FB Demi" pitchFamily="34" charset="0"/>
                <a:cs typeface="+mn-cs"/>
              </a:rPr>
              <a:t> </a:t>
            </a:r>
            <a:r>
              <a:rPr lang="en-US" sz="10000" dirty="0" err="1">
                <a:latin typeface="Berlin Sans FB Demi" pitchFamily="34" charset="0"/>
                <a:cs typeface="+mn-cs"/>
              </a:rPr>
              <a:t>necesit</a:t>
            </a:r>
            <a:r>
              <a:rPr lang="en-US" sz="10000" dirty="0" err="1">
                <a:solidFill>
                  <a:srgbClr val="C00000"/>
                </a:solidFill>
                <a:latin typeface="Berlin Sans FB Demi" pitchFamily="34" charset="0"/>
                <a:cs typeface="+mn-cs"/>
              </a:rPr>
              <a:t>o</a:t>
            </a:r>
            <a:r>
              <a:rPr lang="en-US" sz="10000" dirty="0">
                <a:latin typeface="Berlin Sans FB Demi" pitchFamily="34" charset="0"/>
                <a:cs typeface="+mn-cs"/>
              </a:rPr>
              <a:t>…</a:t>
            </a:r>
          </a:p>
        </p:txBody>
      </p:sp>
      <p:pic>
        <p:nvPicPr>
          <p:cNvPr id="34820" name="Picture 2" descr="backp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648200"/>
            <a:ext cx="19050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4" descr="j02932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0700" y="0"/>
            <a:ext cx="22733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2400" y="1524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0" b="1">
                <a:solidFill>
                  <a:srgbClr val="000000"/>
                </a:solidFill>
                <a:latin typeface="Comic Sans MS" pitchFamily="66" charset="0"/>
              </a:rPr>
              <a:t>FINALMENTE</a:t>
            </a:r>
            <a:r>
              <a:rPr lang="es-ES" sz="4800" b="1">
                <a:solidFill>
                  <a:srgbClr val="000000"/>
                </a:solidFill>
                <a:latin typeface="Comic Sans MS" pitchFamily="66" charset="0"/>
              </a:rPr>
              <a:t>:</a:t>
            </a:r>
          </a:p>
        </p:txBody>
      </p:sp>
      <p:pic>
        <p:nvPicPr>
          <p:cNvPr id="34823" name="Picture 4" descr="j02932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3100" y="152400"/>
            <a:ext cx="22733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>
          <a:xfrm>
            <a:off x="101600" y="0"/>
            <a:ext cx="9448800" cy="555625"/>
          </a:xfrm>
        </p:spPr>
        <p:txBody>
          <a:bodyPr/>
          <a:lstStyle/>
          <a:p>
            <a:pPr algn="l" eaLnBrk="1" hangingPunct="1"/>
            <a:r>
              <a:rPr lang="en-US" sz="1400" smtClean="0">
                <a:latin typeface="Arial Rounded MT Bold" pitchFamily="34" charset="0"/>
              </a:rPr>
              <a:t>Mi nombre es _____________________	Español 7, Período ____</a:t>
            </a:r>
            <a:br>
              <a:rPr lang="en-US" sz="1400" smtClean="0">
                <a:latin typeface="Arial Rounded MT Bold" pitchFamily="34" charset="0"/>
              </a:rPr>
            </a:br>
            <a:r>
              <a:rPr lang="en-US" sz="1400" smtClean="0">
                <a:latin typeface="Arial Rounded MT Bold" pitchFamily="34" charset="0"/>
              </a:rPr>
              <a:t>La fecha ___________________________	Capítulo 4, La Vida Escolar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" y="4800600"/>
            <a:ext cx="8839200" cy="21717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2000" b="1" smtClean="0">
                <a:solidFill>
                  <a:schemeClr val="tx1"/>
                </a:solidFill>
                <a:latin typeface="Arial Rounded MT Bold" pitchFamily="34" charset="0"/>
              </a:rPr>
              <a:t>¿Qué necesitas? Tell what you need for each class.</a:t>
            </a:r>
          </a:p>
          <a:p>
            <a:pPr algn="l" eaLnBrk="1" hangingPunct="1">
              <a:buFont typeface="Calibri" pitchFamily="34" charset="0"/>
              <a:buAutoNum type="arabicPeriod"/>
              <a:defRPr/>
            </a:pPr>
            <a:r>
              <a:rPr lang="en-US" sz="1600" b="1" smtClean="0">
                <a:solidFill>
                  <a:schemeClr val="tx1"/>
                </a:solidFill>
                <a:latin typeface="Arial Rounded MT Bold" pitchFamily="34" charset="0"/>
              </a:rPr>
              <a:t>Para la clase de inglés, yo necesito ______________________________________________________</a:t>
            </a:r>
          </a:p>
          <a:p>
            <a:pPr algn="l" eaLnBrk="1" hangingPunct="1">
              <a:buFont typeface="Calibri" pitchFamily="34" charset="0"/>
              <a:buAutoNum type="arabicPeriod"/>
              <a:defRPr/>
            </a:pPr>
            <a:r>
              <a:rPr lang="en-US" sz="1600" b="1" smtClean="0">
                <a:solidFill>
                  <a:schemeClr val="tx1"/>
                </a:solidFill>
                <a:latin typeface="Arial Rounded MT Bold" pitchFamily="34" charset="0"/>
              </a:rPr>
              <a:t>Para la clase de matemáticas, yo necesito ______________________________________________________</a:t>
            </a:r>
          </a:p>
          <a:p>
            <a:pPr algn="l" eaLnBrk="1" hangingPunct="1">
              <a:buFont typeface="Calibri" pitchFamily="34" charset="0"/>
              <a:buAutoNum type="arabicPeriod"/>
              <a:defRPr/>
            </a:pPr>
            <a:r>
              <a:rPr lang="en-US" sz="1600" b="1" smtClean="0">
                <a:solidFill>
                  <a:schemeClr val="tx1"/>
                </a:solidFill>
                <a:latin typeface="Arial Rounded MT Bold" pitchFamily="34" charset="0"/>
              </a:rPr>
              <a:t>Para la clase de español, yo necesito _______________________________________________________</a:t>
            </a:r>
          </a:p>
          <a:p>
            <a:pPr algn="l" eaLnBrk="1" hangingPunct="1">
              <a:buFont typeface="Calibri" pitchFamily="34" charset="0"/>
              <a:buAutoNum type="arabicPeriod"/>
              <a:defRPr/>
            </a:pPr>
            <a:r>
              <a:rPr lang="en-US" sz="1600" b="1" smtClean="0">
                <a:solidFill>
                  <a:schemeClr val="tx1"/>
                </a:solidFill>
                <a:latin typeface="Arial Rounded MT Bold" pitchFamily="34" charset="0"/>
              </a:rPr>
              <a:t>Para la clase de historia, yo necesito _______________________________________________________</a:t>
            </a:r>
          </a:p>
        </p:txBody>
      </p:sp>
      <p:graphicFrame>
        <p:nvGraphicFramePr>
          <p:cNvPr id="2095" name="Group 47"/>
          <p:cNvGraphicFramePr>
            <a:graphicFrameLocks noGrp="1"/>
          </p:cNvGraphicFramePr>
          <p:nvPr/>
        </p:nvGraphicFramePr>
        <p:xfrm>
          <a:off x="203200" y="1017588"/>
          <a:ext cx="8636000" cy="3771900"/>
        </p:xfrm>
        <a:graphic>
          <a:graphicData uri="http://schemas.openxmlformats.org/drawingml/2006/table">
            <a:tbl>
              <a:tblPr/>
              <a:tblGrid>
                <a:gridCol w="2844800"/>
                <a:gridCol w="2743200"/>
                <a:gridCol w="304800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UNSCRAMBLE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ESPAÑOL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DIBUJO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1. zálip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2. tapearc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3. lorucaladac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4. narodeuc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5. colmiha</a:t>
                      </a: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L="121920" marR="12192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5874" name="Picture 4" descr="aw41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42900"/>
            <a:ext cx="4064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75" name="Picture 5" descr="school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096416">
            <a:off x="768350" y="588963"/>
            <a:ext cx="6477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76" name="Picture 3" descr="j01993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149600" y="1943100"/>
            <a:ext cx="700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77" name="Picture 3" descr="j023272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463425">
            <a:off x="7213600" y="571500"/>
            <a:ext cx="112871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78" name="Picture 2" descr="backpac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26400" y="6078538"/>
            <a:ext cx="11176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79" name="Picture 3" descr="j029015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760823">
            <a:off x="-2178050" y="4603750"/>
            <a:ext cx="582612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80" name="Picture 10" descr="school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096416">
            <a:off x="1631950" y="588963"/>
            <a:ext cx="6477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81" name="Picture 11" descr="school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2096416">
            <a:off x="2444750" y="588963"/>
            <a:ext cx="6477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sz="5500" smtClean="0">
                <a:latin typeface="Berlin Sans FB Demi" pitchFamily="34" charset="0"/>
              </a:rPr>
              <a:t>Meta:  ¿Qué hay en la clase?</a:t>
            </a:r>
          </a:p>
        </p:txBody>
      </p:sp>
      <p:pic>
        <p:nvPicPr>
          <p:cNvPr id="36867" name="Picture 2" descr="Student Thinking in Des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33600" y="685800"/>
            <a:ext cx="1154112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2" descr="as23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34100" y="2838450"/>
            <a:ext cx="300990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4" descr="aw412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28600"/>
            <a:ext cx="7620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5" descr="as324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2895600"/>
            <a:ext cx="38703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TextBox 7"/>
          <p:cNvSpPr txBox="1">
            <a:spLocks noChangeArrowheads="1"/>
          </p:cNvSpPr>
          <p:nvPr/>
        </p:nvSpPr>
        <p:spPr bwMode="auto">
          <a:xfrm>
            <a:off x="5715000" y="16764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u="sng">
                <a:solidFill>
                  <a:srgbClr val="FF0000"/>
                </a:solidFill>
              </a:rPr>
              <a:t>What is there in class?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3"/>
          <p:cNvSpPr txBox="1">
            <a:spLocks noChangeArrowheads="1"/>
          </p:cNvSpPr>
          <p:nvPr/>
        </p:nvSpPr>
        <p:spPr bwMode="auto">
          <a:xfrm>
            <a:off x="304800" y="1371600"/>
            <a:ext cx="8229600" cy="2370138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0">
                <a:latin typeface="Berlin Sans FB Demi" pitchFamily="34" charset="0"/>
              </a:rPr>
              <a:t>B</a:t>
            </a:r>
            <a:r>
              <a:rPr lang="en-US" sz="4800">
                <a:latin typeface="Berlin Sans FB Demi" pitchFamily="34" charset="0"/>
              </a:rPr>
              <a:t>. ¿Qué hay en la clase?</a:t>
            </a:r>
          </a:p>
          <a:p>
            <a:pPr algn="ctr"/>
            <a:r>
              <a:rPr lang="en-US" sz="4800">
                <a:latin typeface="Berlin Sans FB Demi" pitchFamily="34" charset="0"/>
              </a:rPr>
              <a:t>En la clase hay… </a:t>
            </a:r>
          </a:p>
        </p:txBody>
      </p:sp>
      <p:pic>
        <p:nvPicPr>
          <p:cNvPr id="37891" name="Picture 4" descr="aw41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1071563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5" descr="as32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19600"/>
            <a:ext cx="23812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2" descr="as23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657600"/>
            <a:ext cx="23955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2" descr="Student Thinking in Desk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96400" y="1554163"/>
            <a:ext cx="9144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4" descr="Schoo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-76200"/>
            <a:ext cx="19050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8915" name="Picture 3" descr="j030151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7315200" cy="5497513"/>
          </a:xfrm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819400" y="4403725"/>
            <a:ext cx="6400800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0600">
                <a:latin typeface="Berlin Sans FB Demi" pitchFamily="34" charset="0"/>
              </a:rPr>
              <a:t>el</a:t>
            </a:r>
            <a:r>
              <a:rPr lang="en-US" sz="10600">
                <a:solidFill>
                  <a:schemeClr val="bg1"/>
                </a:solidFill>
                <a:latin typeface="Berlin Sans FB Demi" pitchFamily="34" charset="0"/>
              </a:rPr>
              <a:t>n </a:t>
            </a:r>
            <a:r>
              <a:rPr lang="en-US" sz="11700">
                <a:latin typeface="Berlin Sans FB Demi" pitchFamily="34" charset="0"/>
              </a:rPr>
              <a:t>escritorio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9939" name="Picture 3" descr="j02919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19400" y="0"/>
            <a:ext cx="6858000" cy="5897563"/>
          </a:xfrm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76200" y="3876675"/>
            <a:ext cx="792480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200">
                <a:latin typeface="Berlin Sans FB Demi" pitchFamily="34" charset="0"/>
              </a:rPr>
              <a:t>el pupitre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 descr="j034655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524000"/>
            <a:ext cx="7227888" cy="7543800"/>
          </a:xfrm>
        </p:spPr>
      </p:pic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228600" y="-304800"/>
            <a:ext cx="891540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>
                <a:latin typeface="Berlin Sans FB Demi" pitchFamily="34" charset="0"/>
              </a:rPr>
              <a:t>la pizarra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 descr="chalk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b="21095"/>
          <a:stretch>
            <a:fillRect/>
          </a:stretch>
        </p:blipFill>
        <p:spPr>
          <a:xfrm>
            <a:off x="76200" y="1752600"/>
            <a:ext cx="8991600" cy="5000625"/>
          </a:xfrm>
        </p:spPr>
      </p:pic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685800" y="-655638"/>
            <a:ext cx="96012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200">
                <a:latin typeface="Berlin Sans FB Demi" pitchFamily="34" charset="0"/>
              </a:rPr>
              <a:t>la tiza</a:t>
            </a:r>
          </a:p>
        </p:txBody>
      </p:sp>
      <p:sp>
        <p:nvSpPr>
          <p:cNvPr id="41988" name="AutoShape 7"/>
          <p:cNvSpPr>
            <a:spLocks noChangeArrowheads="1"/>
          </p:cNvSpPr>
          <p:nvPr/>
        </p:nvSpPr>
        <p:spPr bwMode="auto">
          <a:xfrm rot="7629868">
            <a:off x="4487863" y="2286000"/>
            <a:ext cx="2514600" cy="990600"/>
          </a:xfrm>
          <a:prstGeom prst="rightArrow">
            <a:avLst>
              <a:gd name="adj1" fmla="val 50000"/>
              <a:gd name="adj2" fmla="val 6346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3012" name="Picture 4" descr="ZQRT99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5613" y="-835025"/>
            <a:ext cx="9599613" cy="959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30200" y="-261938"/>
            <a:ext cx="7683500" cy="195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100">
                <a:latin typeface="Berlin Sans FB Demi" pitchFamily="34" charset="0"/>
              </a:rPr>
              <a:t>el borrador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81000" y="1295400"/>
            <a:ext cx="8229600" cy="46482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600">
                <a:latin typeface="Berlin Sans FB Demi" pitchFamily="34" charset="0"/>
              </a:rPr>
              <a:t>¿Qué necesitas para la escuela?</a:t>
            </a:r>
            <a:r>
              <a:rPr lang="en-US" sz="10000">
                <a:latin typeface="Berlin Sans FB Demi" pitchFamily="34" charset="0"/>
              </a:rPr>
              <a:t> </a:t>
            </a:r>
          </a:p>
        </p:txBody>
      </p:sp>
      <p:pic>
        <p:nvPicPr>
          <p:cNvPr id="6147" name="Picture 4" descr="aw41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43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5" descr="as32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19600"/>
            <a:ext cx="23812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2" descr="as23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3657600"/>
            <a:ext cx="239553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2" descr="Student Thinking in Desk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96400" y="1554163"/>
            <a:ext cx="914400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4" descr="Schoo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9000" y="-76200"/>
            <a:ext cx="19050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j028253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62363" y="1066800"/>
            <a:ext cx="5481637" cy="5791200"/>
          </a:xfrm>
        </p:spPr>
      </p:pic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6400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>
                <a:latin typeface="Berlin Sans FB Demi" pitchFamily="34" charset="0"/>
              </a:rPr>
              <a:t>los marcadores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" descr="j021517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7163"/>
            <a:ext cx="3382963" cy="6624637"/>
          </a:xfrm>
        </p:spPr>
      </p:pic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4114800" y="914400"/>
            <a:ext cx="53340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8900">
                <a:latin typeface="Berlin Sans FB Demi" pitchFamily="34" charset="0"/>
              </a:rPr>
              <a:t>la</a:t>
            </a:r>
            <a:r>
              <a:rPr lang="en-US" sz="18900">
                <a:solidFill>
                  <a:schemeClr val="bg1"/>
                </a:solidFill>
                <a:latin typeface="Berlin Sans FB Demi" pitchFamily="34" charset="0"/>
              </a:rPr>
              <a:t>a</a:t>
            </a:r>
            <a:r>
              <a:rPr lang="en-US" sz="18900">
                <a:solidFill>
                  <a:srgbClr val="0000FF"/>
                </a:solidFill>
                <a:latin typeface="Berlin Sans FB Demi" pitchFamily="34" charset="0"/>
              </a:rPr>
              <a:t> </a:t>
            </a:r>
            <a:r>
              <a:rPr lang="en-US" sz="18900">
                <a:latin typeface="Berlin Sans FB Demi" pitchFamily="34" charset="0"/>
              </a:rPr>
              <a:t>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3" descr="j03436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78100" y="0"/>
            <a:ext cx="6489700" cy="6858000"/>
          </a:xfrm>
        </p:spPr>
      </p:pic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-152400" y="152400"/>
            <a:ext cx="4191000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2900">
                <a:latin typeface="Berlin Sans FB Demi" pitchFamily="34" charset="0"/>
              </a:rPr>
              <a:t>la mesa</a:t>
            </a:r>
          </a:p>
        </p:txBody>
      </p:sp>
      <p:sp>
        <p:nvSpPr>
          <p:cNvPr id="46084" name="AutoShape 5"/>
          <p:cNvSpPr>
            <a:spLocks noChangeArrowheads="1"/>
          </p:cNvSpPr>
          <p:nvPr/>
        </p:nvSpPr>
        <p:spPr bwMode="auto">
          <a:xfrm>
            <a:off x="457200" y="3581400"/>
            <a:ext cx="1981200" cy="990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j021533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" y="1109663"/>
            <a:ext cx="4495800" cy="4376737"/>
          </a:xfrm>
        </p:spPr>
      </p:pic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4267200" y="228600"/>
            <a:ext cx="5943600" cy="574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1700" dirty="0">
                <a:latin typeface="Berlin Sans FB Demi" pitchFamily="34" charset="0"/>
              </a:rPr>
              <a:t>la </a:t>
            </a:r>
            <a:r>
              <a:rPr lang="en-US" sz="11700" dirty="0" err="1" smtClean="0">
                <a:latin typeface="Berlin Sans FB Demi" pitchFamily="34" charset="0"/>
              </a:rPr>
              <a:t>basura</a:t>
            </a:r>
            <a:endParaRPr lang="en-US" sz="11700" dirty="0" smtClean="0">
              <a:latin typeface="Berlin Sans FB Demi" pitchFamily="34" charset="0"/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9600" dirty="0" smtClean="0">
                <a:latin typeface="Berlin Sans FB Demi" pitchFamily="34" charset="0"/>
              </a:rPr>
              <a:t>la </a:t>
            </a:r>
            <a:r>
              <a:rPr lang="en-US" sz="9600" dirty="0" err="1" smtClean="0">
                <a:latin typeface="Berlin Sans FB Demi" pitchFamily="34" charset="0"/>
              </a:rPr>
              <a:t>papelera</a:t>
            </a:r>
            <a:endParaRPr lang="en-US" sz="9600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3" descr="j023761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0400" y="681038"/>
            <a:ext cx="7467600" cy="6557962"/>
          </a:xfrm>
        </p:spPr>
      </p:pic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7620000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2900">
                <a:latin typeface="Berlin Sans FB Demi" pitchFamily="34" charset="0"/>
              </a:rPr>
              <a:t>la ventana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3" descr="j031013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29000" y="0"/>
            <a:ext cx="4730750" cy="6858000"/>
          </a:xfrm>
        </p:spPr>
      </p:pic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5791200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2900">
                <a:latin typeface="Berlin Sans FB Demi" pitchFamily="34" charset="0"/>
              </a:rPr>
              <a:t>la puerta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0179" name="Picture 3" descr="j007878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160338"/>
            <a:ext cx="8077200" cy="5951538"/>
          </a:xfrm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52400" y="5059363"/>
            <a:ext cx="89154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700">
                <a:latin typeface="Berlin Sans FB Demi" pitchFamily="34" charset="0"/>
              </a:rPr>
              <a:t>la bandera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03" name="Picture 3" descr="j02896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76200" y="0"/>
            <a:ext cx="10515600" cy="7046913"/>
          </a:xfrm>
        </p:spPr>
      </p:pic>
      <p:sp>
        <p:nvSpPr>
          <p:cNvPr id="51204" name="Text Box 6"/>
          <p:cNvSpPr txBox="1">
            <a:spLocks noChangeArrowheads="1"/>
          </p:cNvSpPr>
          <p:nvPr/>
        </p:nvSpPr>
        <p:spPr bwMode="auto">
          <a:xfrm>
            <a:off x="304800" y="4706938"/>
            <a:ext cx="70104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5000"/>
              </a:lnSpc>
              <a:spcBef>
                <a:spcPct val="50000"/>
              </a:spcBef>
            </a:pPr>
            <a:r>
              <a:rPr lang="en-US" sz="12900">
                <a:latin typeface="Berlin Sans FB Demi" pitchFamily="34" charset="0"/>
              </a:rPr>
              <a:t>el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r>
              <a:rPr lang="en-US" sz="11700">
                <a:latin typeface="Berlin Sans FB Demi" pitchFamily="34" charset="0"/>
              </a:rPr>
              <a:t>reloj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5"/>
          <p:cNvSpPr txBox="1">
            <a:spLocks noChangeArrowheads="1"/>
          </p:cNvSpPr>
          <p:nvPr/>
        </p:nvSpPr>
        <p:spPr bwMode="auto">
          <a:xfrm>
            <a:off x="76200" y="4800600"/>
            <a:ext cx="792480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>
                <a:latin typeface="Berlin Sans FB Demi" pitchFamily="34" charset="0"/>
              </a:rPr>
              <a:t>el mapa</a:t>
            </a:r>
            <a:r>
              <a:rPr lang="en-US" sz="9600">
                <a:solidFill>
                  <a:srgbClr val="FF0000"/>
                </a:solidFill>
                <a:latin typeface="Berlin Sans FB Demi" pitchFamily="34" charset="0"/>
              </a:rPr>
              <a:t>*</a:t>
            </a:r>
          </a:p>
        </p:txBody>
      </p:sp>
      <p:sp>
        <p:nvSpPr>
          <p:cNvPr id="52227" name="Rectangle 6"/>
          <p:cNvSpPr>
            <a:spLocks noChangeArrowheads="1"/>
          </p:cNvSpPr>
          <p:nvPr/>
        </p:nvSpPr>
        <p:spPr bwMode="auto">
          <a:xfrm>
            <a:off x="1143000" y="381000"/>
            <a:ext cx="7696200" cy="47244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52228" name="Picture 7" descr="usa-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47688"/>
            <a:ext cx="6934200" cy="463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906000" cy="1143000"/>
          </a:xfrm>
        </p:spPr>
        <p:txBody>
          <a:bodyPr/>
          <a:lstStyle/>
          <a:p>
            <a:pPr algn="l" eaLnBrk="1" hangingPunct="1"/>
            <a:r>
              <a:rPr lang="en-US" sz="4800" b="1" smtClean="0">
                <a:latin typeface="Berlin Sans FB Demi" pitchFamily="34" charset="0"/>
              </a:rPr>
              <a:t>Indefinite Articles = “A(N), SOME”</a:t>
            </a:r>
          </a:p>
        </p:txBody>
      </p:sp>
      <p:graphicFrame>
        <p:nvGraphicFramePr>
          <p:cNvPr id="21507" name="Group 3"/>
          <p:cNvGraphicFramePr>
            <a:graphicFrameLocks noGrp="1"/>
          </p:cNvGraphicFramePr>
          <p:nvPr/>
        </p:nvGraphicFramePr>
        <p:xfrm>
          <a:off x="2438400" y="2362200"/>
          <a:ext cx="6172200" cy="4241800"/>
        </p:xfrm>
        <a:graphic>
          <a:graphicData uri="http://schemas.openxmlformats.org/drawingml/2006/table">
            <a:tbl>
              <a:tblPr/>
              <a:tblGrid>
                <a:gridCol w="3086100"/>
                <a:gridCol w="3086100"/>
              </a:tblGrid>
              <a:tr h="1964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7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743200" y="1600200"/>
            <a:ext cx="7467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66CCFF"/>
                </a:solidFill>
                <a:latin typeface="Berlin Sans FB Demi" pitchFamily="34" charset="0"/>
              </a:rPr>
              <a:t>Masculine</a:t>
            </a:r>
            <a:r>
              <a:rPr lang="en-US" sz="4000" b="1">
                <a:latin typeface="Berlin Sans FB Demi" pitchFamily="34" charset="0"/>
              </a:rPr>
              <a:t>		</a:t>
            </a:r>
            <a:r>
              <a:rPr lang="en-US" sz="4000" b="1">
                <a:solidFill>
                  <a:srgbClr val="FF0000"/>
                </a:solidFill>
                <a:latin typeface="Berlin Sans FB Demi" pitchFamily="34" charset="0"/>
              </a:rPr>
              <a:t>Feminine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81000" y="2895600"/>
            <a:ext cx="266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Berlin Sans FB Demi" pitchFamily="34" charset="0"/>
              </a:rPr>
              <a:t>Singular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09600" y="4724400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latin typeface="Berlin Sans FB Demi" pitchFamily="34" charset="0"/>
              </a:rPr>
              <a:t>Plural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6324600" y="2438400"/>
            <a:ext cx="2286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>
                <a:solidFill>
                  <a:srgbClr val="FF0000"/>
                </a:solidFill>
                <a:latin typeface="Berlin Sans FB Demi" pitchFamily="34" charset="0"/>
              </a:rPr>
              <a:t>una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5867400" y="4648200"/>
            <a:ext cx="25146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0" b="1">
                <a:solidFill>
                  <a:srgbClr val="FF0000"/>
                </a:solidFill>
                <a:latin typeface="Berlin Sans FB Demi" pitchFamily="34" charset="0"/>
              </a:rPr>
              <a:t>unas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3048000" y="2438400"/>
            <a:ext cx="1447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>
                <a:solidFill>
                  <a:srgbClr val="66CCFF"/>
                </a:solidFill>
                <a:latin typeface="Berlin Sans FB Demi" pitchFamily="34" charset="0"/>
              </a:rPr>
              <a:t>un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743200" y="4495800"/>
            <a:ext cx="25908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>
                <a:solidFill>
                  <a:srgbClr val="66CCFF"/>
                </a:solidFill>
                <a:latin typeface="Berlin Sans FB Demi" pitchFamily="34" charset="0"/>
              </a:rPr>
              <a:t>unos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2400" y="901700"/>
            <a:ext cx="8991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Berlin Sans FB Demi" pitchFamily="34" charset="0"/>
              </a:rPr>
              <a:t>We use indefinite articles when we do not know exactly who or what the subject is.  (The subject is NOT specific.)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/>
      <p:bldP spid="8207" grpId="0"/>
      <p:bldP spid="8208" grpId="0"/>
      <p:bldP spid="21521" grpId="0"/>
      <p:bldP spid="21522" grpId="0"/>
      <p:bldP spid="21523" grpId="0"/>
      <p:bldP spid="21524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</a:t>
            </a:r>
            <a:r>
              <a:rPr lang="en-US" dirty="0" err="1" smtClean="0"/>
              <a:t>Cosas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5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val 2"/>
          <p:cNvSpPr>
            <a:spLocks noChangeArrowheads="1"/>
          </p:cNvSpPr>
          <p:nvPr/>
        </p:nvSpPr>
        <p:spPr bwMode="auto">
          <a:xfrm>
            <a:off x="1371600" y="228600"/>
            <a:ext cx="6172200" cy="6324600"/>
          </a:xfrm>
          <a:prstGeom prst="ellipse">
            <a:avLst/>
          </a:prstGeom>
          <a:solidFill>
            <a:srgbClr val="DDDDDD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4419600" y="228600"/>
            <a:ext cx="152400" cy="6324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371600" y="3276600"/>
            <a:ext cx="61722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2057400" y="1143000"/>
            <a:ext cx="350520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>
                <a:latin typeface="Berlin Sans FB Demi" pitchFamily="34" charset="0"/>
              </a:rPr>
              <a:t>un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572000" y="1173163"/>
            <a:ext cx="44196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700">
                <a:latin typeface="Berlin Sans FB Demi" pitchFamily="34" charset="0"/>
              </a:rPr>
              <a:t>una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219200" y="2971800"/>
            <a:ext cx="67056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700" b="1">
                <a:latin typeface="Berlin Sans FB Demi" pitchFamily="34" charset="0"/>
              </a:rPr>
              <a:t>unos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572000" y="2849563"/>
            <a:ext cx="48768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700">
                <a:latin typeface="Berlin Sans FB Demi" pitchFamily="34" charset="0"/>
              </a:rPr>
              <a:t>unas</a:t>
            </a:r>
          </a:p>
        </p:txBody>
      </p:sp>
      <p:sp>
        <p:nvSpPr>
          <p:cNvPr id="387081" name="Cloud"/>
          <p:cNvSpPr>
            <a:spLocks noChangeAspect="1" noEditPoints="1" noChangeArrowheads="1"/>
          </p:cNvSpPr>
          <p:nvPr/>
        </p:nvSpPr>
        <p:spPr bwMode="auto">
          <a:xfrm>
            <a:off x="0" y="76200"/>
            <a:ext cx="2514600" cy="16843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87082" name="Cloud"/>
          <p:cNvSpPr>
            <a:spLocks noChangeAspect="1" noEditPoints="1" noChangeArrowheads="1"/>
          </p:cNvSpPr>
          <p:nvPr/>
        </p:nvSpPr>
        <p:spPr bwMode="auto">
          <a:xfrm>
            <a:off x="6629400" y="76200"/>
            <a:ext cx="2514600" cy="16827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>
                <a:latin typeface="Berlin Sans FB Demi" pitchFamily="34" charset="0"/>
                <a:cs typeface="+mn-cs"/>
              </a:rPr>
              <a:t> </a:t>
            </a:r>
          </a:p>
        </p:txBody>
      </p:sp>
      <p:sp>
        <p:nvSpPr>
          <p:cNvPr id="387083" name="Cloud"/>
          <p:cNvSpPr>
            <a:spLocks noChangeAspect="1" noEditPoints="1" noChangeArrowheads="1"/>
          </p:cNvSpPr>
          <p:nvPr/>
        </p:nvSpPr>
        <p:spPr bwMode="auto">
          <a:xfrm>
            <a:off x="0" y="5029200"/>
            <a:ext cx="3124200" cy="17859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87084" name="Cloud"/>
          <p:cNvSpPr>
            <a:spLocks noChangeAspect="1" noEditPoints="1" noChangeArrowheads="1"/>
          </p:cNvSpPr>
          <p:nvPr/>
        </p:nvSpPr>
        <p:spPr bwMode="auto">
          <a:xfrm>
            <a:off x="5867400" y="4968875"/>
            <a:ext cx="3276600" cy="17367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685800" y="-152400"/>
            <a:ext cx="20574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600">
                <a:solidFill>
                  <a:srgbClr val="FF0000"/>
                </a:solidFill>
                <a:latin typeface="Berlin Sans FB Demi" pitchFamily="34" charset="0"/>
              </a:rPr>
              <a:t>a</a:t>
            </a:r>
            <a:r>
              <a:rPr lang="en-US" sz="10600">
                <a:latin typeface="Berlin Sans FB Demi" pitchFamily="34" charset="0"/>
              </a:rPr>
              <a:t> 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7239000" y="-152400"/>
            <a:ext cx="28194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600">
                <a:solidFill>
                  <a:srgbClr val="FF0000"/>
                </a:solidFill>
                <a:latin typeface="Berlin Sans FB Demi" pitchFamily="34" charset="0"/>
              </a:rPr>
              <a:t>a 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228600" y="5165725"/>
            <a:ext cx="3886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>
                <a:solidFill>
                  <a:srgbClr val="FF0000"/>
                </a:solidFill>
                <a:latin typeface="Berlin Sans FB Demi" pitchFamily="34" charset="0"/>
              </a:rPr>
              <a:t>some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6248400" y="5089525"/>
            <a:ext cx="3962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>
                <a:solidFill>
                  <a:srgbClr val="FF0000"/>
                </a:solidFill>
                <a:latin typeface="Berlin Sans FB Demi" pitchFamily="34" charset="0"/>
              </a:rPr>
              <a:t>some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2209800" y="1143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ooper Black" pitchFamily="18" charset="0"/>
              </a:rPr>
              <a:t>MASCULINE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4724400" y="1143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ooper Black" pitchFamily="18" charset="0"/>
              </a:rPr>
              <a:t>FEMININE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76200" y="1905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ooper Black" pitchFamily="18" charset="0"/>
              </a:rPr>
              <a:t>SINGULAR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152400" y="4572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ooper Black" pitchFamily="18" charset="0"/>
              </a:rPr>
              <a:t>PLURAL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Oval 2"/>
          <p:cNvSpPr>
            <a:spLocks noChangeArrowheads="1"/>
          </p:cNvSpPr>
          <p:nvPr/>
        </p:nvSpPr>
        <p:spPr bwMode="auto">
          <a:xfrm>
            <a:off x="1371600" y="228600"/>
            <a:ext cx="6172200" cy="6324600"/>
          </a:xfrm>
          <a:prstGeom prst="ellipse">
            <a:avLst/>
          </a:prstGeom>
          <a:solidFill>
            <a:srgbClr val="DDDDDD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4419600" y="228600"/>
            <a:ext cx="152400" cy="6324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371600" y="3276600"/>
            <a:ext cx="6172200" cy="152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057400" y="1143000"/>
            <a:ext cx="350520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>
                <a:solidFill>
                  <a:srgbClr val="FF0000"/>
                </a:solidFill>
                <a:latin typeface="Berlin Sans FB Demi" pitchFamily="34" charset="0"/>
              </a:rPr>
              <a:t>un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4572000" y="1173163"/>
            <a:ext cx="44196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700">
                <a:solidFill>
                  <a:srgbClr val="0000FF"/>
                </a:solidFill>
                <a:latin typeface="Berlin Sans FB Demi" pitchFamily="34" charset="0"/>
              </a:rPr>
              <a:t>una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219200" y="2971800"/>
            <a:ext cx="67056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700" b="1">
                <a:solidFill>
                  <a:srgbClr val="FF0000"/>
                </a:solidFill>
                <a:latin typeface="Berlin Sans FB Demi" pitchFamily="34" charset="0"/>
              </a:rPr>
              <a:t>unos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572000" y="2849563"/>
            <a:ext cx="48768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700">
                <a:solidFill>
                  <a:srgbClr val="0000FF"/>
                </a:solidFill>
                <a:latin typeface="Berlin Sans FB Demi" pitchFamily="34" charset="0"/>
              </a:rPr>
              <a:t>unas</a:t>
            </a:r>
          </a:p>
        </p:txBody>
      </p:sp>
      <p:sp>
        <p:nvSpPr>
          <p:cNvPr id="386057" name="Cloud"/>
          <p:cNvSpPr>
            <a:spLocks noChangeAspect="1" noEditPoints="1" noChangeArrowheads="1"/>
          </p:cNvSpPr>
          <p:nvPr/>
        </p:nvSpPr>
        <p:spPr bwMode="auto">
          <a:xfrm>
            <a:off x="0" y="76200"/>
            <a:ext cx="2514600" cy="16843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86058" name="Cloud"/>
          <p:cNvSpPr>
            <a:spLocks noChangeAspect="1" noEditPoints="1" noChangeArrowheads="1"/>
          </p:cNvSpPr>
          <p:nvPr/>
        </p:nvSpPr>
        <p:spPr bwMode="auto">
          <a:xfrm>
            <a:off x="6629400" y="76200"/>
            <a:ext cx="2514600" cy="16827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>
                <a:latin typeface="Berlin Sans FB Demi" pitchFamily="34" charset="0"/>
                <a:cs typeface="+mn-cs"/>
              </a:rPr>
              <a:t> </a:t>
            </a:r>
          </a:p>
        </p:txBody>
      </p:sp>
      <p:sp>
        <p:nvSpPr>
          <p:cNvPr id="386059" name="Cloud"/>
          <p:cNvSpPr>
            <a:spLocks noChangeAspect="1" noEditPoints="1" noChangeArrowheads="1"/>
          </p:cNvSpPr>
          <p:nvPr/>
        </p:nvSpPr>
        <p:spPr bwMode="auto">
          <a:xfrm>
            <a:off x="0" y="5029200"/>
            <a:ext cx="3124200" cy="17859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86060" name="Cloud"/>
          <p:cNvSpPr>
            <a:spLocks noChangeAspect="1" noEditPoints="1" noChangeArrowheads="1"/>
          </p:cNvSpPr>
          <p:nvPr/>
        </p:nvSpPr>
        <p:spPr bwMode="auto">
          <a:xfrm>
            <a:off x="5867400" y="4968875"/>
            <a:ext cx="3276600" cy="17367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685800" y="-152400"/>
            <a:ext cx="20574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600">
                <a:latin typeface="Berlin Sans FB Demi" pitchFamily="34" charset="0"/>
              </a:rPr>
              <a:t>a 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7239000" y="-152400"/>
            <a:ext cx="28194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600">
                <a:latin typeface="Berlin Sans FB Demi" pitchFamily="34" charset="0"/>
              </a:rPr>
              <a:t>a 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228600" y="5165725"/>
            <a:ext cx="3886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>
                <a:latin typeface="Berlin Sans FB Demi" pitchFamily="34" charset="0"/>
              </a:rPr>
              <a:t>some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6248400" y="5089525"/>
            <a:ext cx="3962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>
                <a:latin typeface="Berlin Sans FB Demi" pitchFamily="34" charset="0"/>
              </a:rPr>
              <a:t>some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2209800" y="1143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ooper Black" pitchFamily="18" charset="0"/>
              </a:rPr>
              <a:t>MASCULINE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4724400" y="1143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ooper Black" pitchFamily="18" charset="0"/>
              </a:rPr>
              <a:t>FEMININE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76200" y="1905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ooper Black" pitchFamily="18" charset="0"/>
              </a:rPr>
              <a:t>SINGULAR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152400" y="45720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Cooper Black" pitchFamily="18" charset="0"/>
              </a:rPr>
              <a:t>PLURAL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ChangeArrowheads="1"/>
          </p:cNvSpPr>
          <p:nvPr/>
        </p:nvSpPr>
        <p:spPr bwMode="auto">
          <a:xfrm rot="3108564" flipH="1">
            <a:off x="4036218" y="-2436018"/>
            <a:ext cx="461963" cy="1203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6323" name="Text Box 6"/>
          <p:cNvSpPr txBox="1">
            <a:spLocks noChangeArrowheads="1"/>
          </p:cNvSpPr>
          <p:nvPr/>
        </p:nvSpPr>
        <p:spPr bwMode="auto">
          <a:xfrm>
            <a:off x="76200" y="-1017588"/>
            <a:ext cx="8610600" cy="872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27700">
                <a:solidFill>
                  <a:srgbClr val="FF0000"/>
                </a:solidFill>
                <a:latin typeface="Berlin Sans FB Demi" pitchFamily="34" charset="0"/>
              </a:rPr>
              <a:t>un</a:t>
            </a:r>
            <a:r>
              <a:rPr lang="en-US" sz="105600">
                <a:solidFill>
                  <a:srgbClr val="0000FF"/>
                </a:solidFill>
                <a:latin typeface="Berlin Sans FB Demi" pitchFamily="34" charset="0"/>
              </a:rPr>
              <a:t> 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endParaRPr lang="en-US" sz="30500">
              <a:latin typeface="Berlin Sans FB Demi" pitchFamily="34" charset="0"/>
            </a:endParaRPr>
          </a:p>
        </p:txBody>
      </p:sp>
      <p:sp>
        <p:nvSpPr>
          <p:cNvPr id="56324" name="Text Box 7"/>
          <p:cNvSpPr txBox="1">
            <a:spLocks noChangeArrowheads="1"/>
          </p:cNvSpPr>
          <p:nvPr/>
        </p:nvSpPr>
        <p:spPr bwMode="auto">
          <a:xfrm>
            <a:off x="3657600" y="2770188"/>
            <a:ext cx="8610600" cy="751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22900">
                <a:solidFill>
                  <a:srgbClr val="0000FF"/>
                </a:solidFill>
                <a:latin typeface="Berlin Sans FB Demi" pitchFamily="34" charset="0"/>
              </a:rPr>
              <a:t>una</a:t>
            </a:r>
            <a:r>
              <a:rPr lang="en-US" sz="79400">
                <a:solidFill>
                  <a:srgbClr val="0000FF"/>
                </a:solidFill>
                <a:latin typeface="Berlin Sans FB Demi" pitchFamily="34" charset="0"/>
              </a:rPr>
              <a:t> 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endParaRPr lang="en-US" sz="3050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5" descr="school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685800"/>
            <a:ext cx="5791200" cy="5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7" name="Text Box 7"/>
          <p:cNvSpPr txBox="1">
            <a:spLocks noChangeArrowheads="1"/>
          </p:cNvSpPr>
          <p:nvPr/>
        </p:nvSpPr>
        <p:spPr bwMode="auto">
          <a:xfrm>
            <a:off x="228600" y="2590800"/>
            <a:ext cx="51816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5600">
                <a:solidFill>
                  <a:schemeClr val="bg1"/>
                </a:solidFill>
                <a:latin typeface="Berlin Sans FB Demi" pitchFamily="34" charset="0"/>
              </a:rPr>
              <a:t>un</a:t>
            </a:r>
            <a:r>
              <a:rPr lang="en-US" sz="1560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15600">
                <a:latin typeface="Berlin Sans FB Demi" pitchFamily="34" charset="0"/>
              </a:rPr>
              <a:t>libro</a:t>
            </a:r>
          </a:p>
        </p:txBody>
      </p:sp>
      <p:sp>
        <p:nvSpPr>
          <p:cNvPr id="269320" name="Text Box 8"/>
          <p:cNvSpPr txBox="1">
            <a:spLocks noChangeArrowheads="1"/>
          </p:cNvSpPr>
          <p:nvPr/>
        </p:nvSpPr>
        <p:spPr bwMode="auto">
          <a:xfrm>
            <a:off x="228600" y="2590800"/>
            <a:ext cx="51816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5600">
                <a:solidFill>
                  <a:srgbClr val="FF0000"/>
                </a:solidFill>
                <a:latin typeface="Berlin Sans FB Demi" pitchFamily="34" charset="0"/>
              </a:rPr>
              <a:t>un </a:t>
            </a:r>
            <a:r>
              <a:rPr lang="en-US" sz="15600">
                <a:latin typeface="Berlin Sans FB Demi" pitchFamily="34" charset="0"/>
              </a:rPr>
              <a:t>libro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2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8371" name="Picture 4" descr="ruler01a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 rot="19654465">
            <a:off x="862013" y="1676400"/>
            <a:ext cx="7467600" cy="5867400"/>
          </a:xfrm>
        </p:spPr>
      </p:pic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228600" y="182563"/>
            <a:ext cx="87630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600">
                <a:solidFill>
                  <a:schemeClr val="bg1"/>
                </a:solidFill>
                <a:latin typeface="Berlin Sans FB Demi" pitchFamily="34" charset="0"/>
              </a:rPr>
              <a:t>una</a:t>
            </a:r>
            <a:r>
              <a:rPr lang="en-US" sz="15600">
                <a:latin typeface="Berlin Sans FB Demi" pitchFamily="34" charset="0"/>
              </a:rPr>
              <a:t> regla</a:t>
            </a: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228600" y="196850"/>
            <a:ext cx="87630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600">
                <a:solidFill>
                  <a:srgbClr val="0000FF"/>
                </a:solidFill>
                <a:latin typeface="Berlin Sans FB Demi" pitchFamily="34" charset="0"/>
              </a:rPr>
              <a:t>una</a:t>
            </a:r>
            <a:r>
              <a:rPr lang="en-US" sz="15600">
                <a:latin typeface="Berlin Sans FB Demi" pitchFamily="34" charset="0"/>
              </a:rPr>
              <a:t> regla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2388" name="Document"/>
          <p:cNvSpPr>
            <a:spLocks noEditPoints="1" noChangeArrowheads="1"/>
          </p:cNvSpPr>
          <p:nvPr/>
        </p:nvSpPr>
        <p:spPr bwMode="auto">
          <a:xfrm>
            <a:off x="4724400" y="914400"/>
            <a:ext cx="3886200" cy="5486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4800" y="838200"/>
            <a:ext cx="80010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7200">
                <a:solidFill>
                  <a:schemeClr val="bg1"/>
                </a:solidFill>
                <a:latin typeface="Berlin Sans FB Demi" pitchFamily="34" charset="0"/>
              </a:rPr>
              <a:t>un</a:t>
            </a:r>
            <a:r>
              <a:rPr lang="en-US" sz="1720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17200">
                <a:latin typeface="Berlin Sans FB Demi" pitchFamily="34" charset="0"/>
              </a:rPr>
              <a:t>papel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04800" y="854075"/>
            <a:ext cx="80010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7200">
                <a:solidFill>
                  <a:schemeClr val="bg1"/>
                </a:solidFill>
                <a:latin typeface="Berlin Sans FB Demi" pitchFamily="34" charset="0"/>
              </a:rPr>
              <a:t>un</a:t>
            </a:r>
            <a:r>
              <a:rPr lang="en-US" sz="1720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17200">
                <a:latin typeface="Berlin Sans FB Demi" pitchFamily="34" charset="0"/>
              </a:rPr>
              <a:t>papel</a:t>
            </a:r>
          </a:p>
        </p:txBody>
      </p:sp>
      <p:sp>
        <p:nvSpPr>
          <p:cNvPr id="272391" name="Text Box 7"/>
          <p:cNvSpPr txBox="1">
            <a:spLocks noChangeArrowheads="1"/>
          </p:cNvSpPr>
          <p:nvPr/>
        </p:nvSpPr>
        <p:spPr bwMode="auto">
          <a:xfrm>
            <a:off x="304800" y="838200"/>
            <a:ext cx="80010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7200">
                <a:solidFill>
                  <a:srgbClr val="FF0000"/>
                </a:solidFill>
                <a:latin typeface="Berlin Sans FB Demi" pitchFamily="34" charset="0"/>
              </a:rPr>
              <a:t>un </a:t>
            </a:r>
            <a:r>
              <a:rPr lang="en-US" sz="17200">
                <a:latin typeface="Berlin Sans FB Demi" pitchFamily="34" charset="0"/>
              </a:rPr>
              <a:t>papel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91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backpack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2655888"/>
            <a:ext cx="4267200" cy="4125912"/>
          </a:xfrm>
        </p:spPr>
      </p:pic>
      <p:sp>
        <p:nvSpPr>
          <p:cNvPr id="60419" name="Text Box 8"/>
          <p:cNvSpPr txBox="1">
            <a:spLocks noChangeArrowheads="1"/>
          </p:cNvSpPr>
          <p:nvPr/>
        </p:nvSpPr>
        <p:spPr bwMode="auto">
          <a:xfrm>
            <a:off x="152400" y="-76200"/>
            <a:ext cx="8077200" cy="34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5600">
                <a:solidFill>
                  <a:schemeClr val="bg1"/>
                </a:solidFill>
                <a:latin typeface="Berlin Sans FB Demi" pitchFamily="34" charset="0"/>
              </a:rPr>
              <a:t>una</a:t>
            </a:r>
            <a:r>
              <a:rPr lang="en-US" sz="15600">
                <a:solidFill>
                  <a:srgbClr val="0000FF"/>
                </a:solidFill>
                <a:latin typeface="Berlin Sans FB Demi" pitchFamily="34" charset="0"/>
              </a:rPr>
              <a:t> </a:t>
            </a:r>
            <a:r>
              <a:rPr lang="en-US" sz="15600">
                <a:latin typeface="Berlin Sans FB Demi" pitchFamily="34" charset="0"/>
              </a:rPr>
              <a:t>mochila</a:t>
            </a:r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152400" y="-76200"/>
            <a:ext cx="8077200" cy="34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5600">
                <a:solidFill>
                  <a:srgbClr val="0000FF"/>
                </a:solidFill>
                <a:latin typeface="Berlin Sans FB Demi" pitchFamily="34" charset="0"/>
              </a:rPr>
              <a:t>una </a:t>
            </a:r>
            <a:r>
              <a:rPr lang="en-US" sz="15600">
                <a:latin typeface="Berlin Sans FB Demi" pitchFamily="34" charset="0"/>
              </a:rPr>
              <a:t>mochila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43" name="Picture 3" descr="j019936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86200" y="-152400"/>
            <a:ext cx="5186363" cy="6019800"/>
          </a:xfrm>
        </p:spPr>
      </p:pic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0" y="4706938"/>
            <a:ext cx="70104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5000"/>
              </a:lnSpc>
              <a:spcBef>
                <a:spcPct val="50000"/>
              </a:spcBef>
            </a:pPr>
            <a:r>
              <a:rPr lang="en-US" sz="12900">
                <a:solidFill>
                  <a:schemeClr val="bg1"/>
                </a:solidFill>
                <a:latin typeface="Berlin Sans FB Demi" pitchFamily="34" charset="0"/>
              </a:rPr>
              <a:t>un 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r>
              <a:rPr lang="en-US" sz="11700">
                <a:latin typeface="Berlin Sans FB Demi" pitchFamily="34" charset="0"/>
              </a:rPr>
              <a:t>cuaderno</a:t>
            </a: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0" y="4706938"/>
            <a:ext cx="70104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5000"/>
              </a:lnSpc>
              <a:spcBef>
                <a:spcPct val="50000"/>
              </a:spcBef>
            </a:pPr>
            <a:r>
              <a:rPr lang="en-US" sz="12900">
                <a:solidFill>
                  <a:srgbClr val="FF0000"/>
                </a:solidFill>
                <a:latin typeface="Berlin Sans FB Demi" pitchFamily="34" charset="0"/>
              </a:rPr>
              <a:t>un 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r>
              <a:rPr lang="en-US" sz="11700">
                <a:latin typeface="Berlin Sans FB Demi" pitchFamily="34" charset="0"/>
              </a:rPr>
              <a:t>cuaderno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2467" name="Picture 3" descr="j023759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7188" y="152400"/>
            <a:ext cx="7008812" cy="7772400"/>
          </a:xfrm>
        </p:spPr>
      </p:pic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28600" y="130175"/>
            <a:ext cx="77724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11700">
                <a:solidFill>
                  <a:schemeClr val="bg1"/>
                </a:solidFill>
                <a:latin typeface="Berlin Sans FB Demi" pitchFamily="34" charset="0"/>
              </a:rPr>
              <a:t>un </a:t>
            </a:r>
            <a:r>
              <a:rPr lang="en-US" sz="11700">
                <a:latin typeface="Berlin Sans FB Demi" pitchFamily="34" charset="0"/>
              </a:rPr>
              <a:t>bolígrafo</a:t>
            </a:r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228600" y="152400"/>
            <a:ext cx="77724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11700">
                <a:solidFill>
                  <a:srgbClr val="FF0000"/>
                </a:solidFill>
                <a:latin typeface="Berlin Sans FB Demi" pitchFamily="34" charset="0"/>
              </a:rPr>
              <a:t>un </a:t>
            </a:r>
            <a:r>
              <a:rPr lang="en-US" sz="11700">
                <a:latin typeface="Berlin Sans FB Demi" pitchFamily="34" charset="0"/>
              </a:rPr>
              <a:t>bolígrafo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3491" name="Picture 3" descr="j028056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0"/>
            <a:ext cx="3363913" cy="7315200"/>
          </a:xfrm>
        </p:spPr>
      </p:pic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590800" y="914400"/>
            <a:ext cx="6172200" cy="34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5600">
                <a:solidFill>
                  <a:schemeClr val="bg1"/>
                </a:solidFill>
                <a:latin typeface="Berlin Sans FB Demi" pitchFamily="34" charset="0"/>
              </a:rPr>
              <a:t>una </a:t>
            </a:r>
            <a:r>
              <a:rPr lang="en-US" sz="15600">
                <a:latin typeface="Berlin Sans FB Demi" pitchFamily="34" charset="0"/>
              </a:rPr>
              <a:t>pluma</a:t>
            </a:r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2590800" y="920750"/>
            <a:ext cx="6172200" cy="34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5600">
                <a:solidFill>
                  <a:srgbClr val="0000FF"/>
                </a:solidFill>
                <a:latin typeface="Berlin Sans FB Demi" pitchFamily="34" charset="0"/>
              </a:rPr>
              <a:t>una </a:t>
            </a:r>
            <a:r>
              <a:rPr lang="en-US" sz="15600">
                <a:latin typeface="Berlin Sans FB Demi" pitchFamily="34" charset="0"/>
              </a:rPr>
              <a:t>pluma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228600"/>
            <a:ext cx="4800600" cy="1143000"/>
          </a:xfrm>
        </p:spPr>
        <p:txBody>
          <a:bodyPr/>
          <a:lstStyle/>
          <a:p>
            <a:pPr algn="l" eaLnBrk="1" hangingPunct="1"/>
            <a:r>
              <a:rPr lang="en-US" sz="4000" b="1" smtClean="0">
                <a:latin typeface="Comic Sans MS" pitchFamily="66" charset="0"/>
              </a:rPr>
              <a:t>necesitar= </a:t>
            </a:r>
            <a:r>
              <a:rPr lang="en-US" sz="2200" b="1" smtClean="0">
                <a:latin typeface="Comic Sans MS" pitchFamily="66" charset="0"/>
              </a:rPr>
              <a:t/>
            </a:r>
            <a:br>
              <a:rPr lang="en-US" sz="2200" b="1" smtClean="0">
                <a:latin typeface="Comic Sans MS" pitchFamily="66" charset="0"/>
              </a:rPr>
            </a:br>
            <a:endParaRPr lang="en-US" sz="2200" b="1" smtClean="0">
              <a:latin typeface="Comic Sans MS" pitchFamily="66" charset="0"/>
            </a:endParaRPr>
          </a:p>
        </p:txBody>
      </p:sp>
      <p:graphicFrame>
        <p:nvGraphicFramePr>
          <p:cNvPr id="4099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457200" y="1447800"/>
          <a:ext cx="8458200" cy="5257801"/>
        </p:xfrm>
        <a:graphic>
          <a:graphicData uri="http://schemas.openxmlformats.org/drawingml/2006/table">
            <a:tbl>
              <a:tblPr/>
              <a:tblGrid>
                <a:gridCol w="4229100"/>
                <a:gridCol w="4229100"/>
              </a:tblGrid>
              <a:tr h="173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nosotros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ú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vosotros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él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ella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Ud.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ellos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ellas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uds.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219200" y="1981200"/>
            <a:ext cx="335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latin typeface="Comic Sans MS" pitchFamily="66" charset="0"/>
              </a:rPr>
              <a:t>necesit</a:t>
            </a:r>
            <a:r>
              <a:rPr lang="en-US" sz="6000" b="1">
                <a:solidFill>
                  <a:srgbClr val="C204AB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2803525" y="2109788"/>
            <a:ext cx="184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b="1">
              <a:latin typeface="Comic Sans MS" pitchFamily="66" charset="0"/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1981200" y="358140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 b="1">
              <a:latin typeface="Comic Sans MS" pitchFamily="66" charset="0"/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762000" y="3581400"/>
            <a:ext cx="3733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latin typeface="Comic Sans MS" pitchFamily="66" charset="0"/>
              </a:rPr>
              <a:t>necesit</a:t>
            </a:r>
            <a:r>
              <a:rPr lang="en-US" sz="6000" b="1">
                <a:solidFill>
                  <a:srgbClr val="C204AB"/>
                </a:solidFill>
                <a:latin typeface="Comic Sans MS" pitchFamily="66" charset="0"/>
              </a:rPr>
              <a:t>as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219200" y="5334000"/>
            <a:ext cx="3276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latin typeface="Comic Sans MS" pitchFamily="66" charset="0"/>
              </a:rPr>
              <a:t>necesit</a:t>
            </a:r>
            <a:r>
              <a:rPr lang="en-US" sz="6000" b="1">
                <a:solidFill>
                  <a:srgbClr val="C204AB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4648200" y="1981200"/>
            <a:ext cx="4800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600" b="1">
                <a:latin typeface="Comic Sans MS" pitchFamily="66" charset="0"/>
              </a:rPr>
              <a:t>necesit</a:t>
            </a:r>
            <a:r>
              <a:rPr lang="en-US" sz="5600" b="1">
                <a:solidFill>
                  <a:srgbClr val="C204AB"/>
                </a:solidFill>
                <a:latin typeface="Comic Sans MS" pitchFamily="66" charset="0"/>
              </a:rPr>
              <a:t>amos</a:t>
            </a: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562600" y="5410200"/>
            <a:ext cx="3733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600" b="1">
                <a:latin typeface="Comic Sans MS" pitchFamily="66" charset="0"/>
              </a:rPr>
              <a:t>necesit</a:t>
            </a:r>
            <a:r>
              <a:rPr lang="en-US" sz="5600" b="1">
                <a:solidFill>
                  <a:srgbClr val="C204AB"/>
                </a:solidFill>
                <a:latin typeface="Comic Sans MS" pitchFamily="66" charset="0"/>
              </a:rPr>
              <a:t>an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4876800" y="3810000"/>
            <a:ext cx="39909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latin typeface="Comic Sans MS" pitchFamily="66" charset="0"/>
              </a:rPr>
              <a:t>necesit</a:t>
            </a:r>
            <a:r>
              <a:rPr lang="en-US" sz="6000" b="1">
                <a:solidFill>
                  <a:srgbClr val="C204AB"/>
                </a:solidFill>
                <a:latin typeface="Comic Sans MS" pitchFamily="66" charset="0"/>
              </a:rPr>
              <a:t>áis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486400" y="304800"/>
            <a:ext cx="2063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latin typeface="Comic Sans MS" pitchFamily="66" charset="0"/>
              </a:rPr>
              <a:t>to need</a:t>
            </a:r>
            <a:endParaRPr lang="en-US" sz="4000">
              <a:latin typeface="Calibri" pitchFamily="34" charset="0"/>
            </a:endParaRPr>
          </a:p>
        </p:txBody>
      </p:sp>
      <p:pic>
        <p:nvPicPr>
          <p:cNvPr id="9242" name="Picture 2" descr="backp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0"/>
            <a:ext cx="1371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3" name="Picture 2" descr="backp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0"/>
            <a:ext cx="1371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13" grpId="0"/>
      <p:bldP spid="4116" grpId="0"/>
      <p:bldP spid="4117" grpId="0"/>
      <p:bldP spid="4118" grpId="0"/>
      <p:bldP spid="4119" grpId="0"/>
      <p:bldP spid="1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4515" name="Picture 3" descr="j017537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-381000"/>
            <a:ext cx="9601200" cy="6858000"/>
          </a:xfrm>
        </p:spPr>
      </p:pic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52400" y="4029075"/>
            <a:ext cx="685800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0600">
                <a:solidFill>
                  <a:srgbClr val="DDDDDD"/>
                </a:solidFill>
                <a:latin typeface="Berlin Sans FB Demi" pitchFamily="34" charset="0"/>
              </a:rPr>
              <a:t>unas</a:t>
            </a:r>
            <a:r>
              <a:rPr lang="en-US" sz="10600">
                <a:solidFill>
                  <a:srgbClr val="0000FF"/>
                </a:solidFill>
                <a:latin typeface="Berlin Sans FB Demi" pitchFamily="34" charset="0"/>
              </a:rPr>
              <a:t> </a:t>
            </a:r>
            <a:r>
              <a:rPr lang="en-US" sz="10600">
                <a:latin typeface="Berlin Sans FB Demi" pitchFamily="34" charset="0"/>
              </a:rPr>
              <a:t>carpetas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52400" y="4029075"/>
            <a:ext cx="685800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0600">
                <a:solidFill>
                  <a:srgbClr val="EAEAEA"/>
                </a:solidFill>
                <a:latin typeface="Berlin Sans FB Demi" pitchFamily="34" charset="0"/>
              </a:rPr>
              <a:t>unas </a:t>
            </a:r>
            <a:r>
              <a:rPr lang="en-US" sz="10600">
                <a:latin typeface="Berlin Sans FB Demi" pitchFamily="34" charset="0"/>
              </a:rPr>
              <a:t>carpetas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52400" y="4029075"/>
            <a:ext cx="685800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0600">
                <a:solidFill>
                  <a:srgbClr val="0000FF"/>
                </a:solidFill>
                <a:latin typeface="Berlin Sans FB Demi" pitchFamily="34" charset="0"/>
              </a:rPr>
              <a:t>unas </a:t>
            </a:r>
            <a:r>
              <a:rPr lang="en-US" sz="10600">
                <a:latin typeface="Berlin Sans FB Demi" pitchFamily="34" charset="0"/>
              </a:rPr>
              <a:t>carpetas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5539" name="Picture 3" descr="j029015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20839177">
            <a:off x="2819400" y="2705100"/>
            <a:ext cx="4164013" cy="4152900"/>
          </a:xfrm>
        </p:spPr>
      </p:pic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52400" y="0"/>
            <a:ext cx="9372600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1700">
                <a:solidFill>
                  <a:schemeClr val="bg1"/>
                </a:solidFill>
                <a:latin typeface="Berlin Sans FB Demi" pitchFamily="34" charset="0"/>
              </a:rPr>
              <a:t>una </a:t>
            </a:r>
            <a:r>
              <a:rPr lang="en-US" sz="11700">
                <a:latin typeface="Berlin Sans FB Demi" pitchFamily="34" charset="0"/>
              </a:rPr>
              <a:t>calculadora</a:t>
            </a:r>
          </a:p>
        </p:txBody>
      </p:sp>
      <p:sp>
        <p:nvSpPr>
          <p:cNvPr id="246789" name="Text Box 5"/>
          <p:cNvSpPr txBox="1">
            <a:spLocks noChangeArrowheads="1"/>
          </p:cNvSpPr>
          <p:nvPr/>
        </p:nvSpPr>
        <p:spPr bwMode="auto">
          <a:xfrm>
            <a:off x="152400" y="0"/>
            <a:ext cx="9372600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1700">
                <a:solidFill>
                  <a:srgbClr val="0000FF"/>
                </a:solidFill>
                <a:latin typeface="Berlin Sans FB Demi" pitchFamily="34" charset="0"/>
              </a:rPr>
              <a:t>una</a:t>
            </a:r>
            <a:r>
              <a:rPr lang="en-US" sz="1170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11700">
                <a:latin typeface="Berlin Sans FB Demi" pitchFamily="34" charset="0"/>
              </a:rPr>
              <a:t>calculadora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6563" name="Picture 3" descr="j030151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7315200" cy="5497513"/>
          </a:xfrm>
        </p:spPr>
      </p:pic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819400" y="4403725"/>
            <a:ext cx="6400800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0600">
                <a:solidFill>
                  <a:schemeClr val="bg1"/>
                </a:solidFill>
                <a:latin typeface="Berlin Sans FB Demi" pitchFamily="34" charset="0"/>
              </a:rPr>
              <a:t>un </a:t>
            </a:r>
            <a:r>
              <a:rPr lang="en-US" sz="11700">
                <a:latin typeface="Berlin Sans FB Demi" pitchFamily="34" charset="0"/>
              </a:rPr>
              <a:t>escritorio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819400" y="4419600"/>
            <a:ext cx="6400800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0600">
                <a:solidFill>
                  <a:schemeClr val="bg1"/>
                </a:solidFill>
                <a:latin typeface="Berlin Sans FB Demi" pitchFamily="34" charset="0"/>
              </a:rPr>
              <a:t>un </a:t>
            </a:r>
            <a:r>
              <a:rPr lang="en-US" sz="11700">
                <a:latin typeface="Berlin Sans FB Demi" pitchFamily="34" charset="0"/>
              </a:rPr>
              <a:t>escritorio</a:t>
            </a:r>
          </a:p>
        </p:txBody>
      </p:sp>
      <p:sp>
        <p:nvSpPr>
          <p:cNvPr id="279558" name="Text Box 6"/>
          <p:cNvSpPr txBox="1">
            <a:spLocks noChangeArrowheads="1"/>
          </p:cNvSpPr>
          <p:nvPr/>
        </p:nvSpPr>
        <p:spPr bwMode="auto">
          <a:xfrm>
            <a:off x="2819400" y="4403725"/>
            <a:ext cx="6400800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0600">
                <a:solidFill>
                  <a:srgbClr val="FF3300"/>
                </a:solidFill>
                <a:latin typeface="Berlin Sans FB Demi" pitchFamily="34" charset="0"/>
              </a:rPr>
              <a:t>un </a:t>
            </a:r>
            <a:r>
              <a:rPr lang="en-US" sz="11700">
                <a:latin typeface="Berlin Sans FB Demi" pitchFamily="34" charset="0"/>
              </a:rPr>
              <a:t>escritorio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8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7587" name="Picture 4" descr="chalk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b="21095"/>
          <a:stretch>
            <a:fillRect/>
          </a:stretch>
        </p:blipFill>
        <p:spPr>
          <a:xfrm>
            <a:off x="76200" y="1752600"/>
            <a:ext cx="8991600" cy="5000625"/>
          </a:xfrm>
        </p:spPr>
      </p:pic>
      <p:sp>
        <p:nvSpPr>
          <p:cNvPr id="67588" name="Text Box 5"/>
          <p:cNvSpPr txBox="1">
            <a:spLocks noChangeArrowheads="1"/>
          </p:cNvSpPr>
          <p:nvPr/>
        </p:nvSpPr>
        <p:spPr bwMode="auto">
          <a:xfrm>
            <a:off x="381000" y="-609600"/>
            <a:ext cx="96012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200">
                <a:solidFill>
                  <a:schemeClr val="bg1"/>
                </a:solidFill>
                <a:latin typeface="Berlin Sans FB Demi" pitchFamily="34" charset="0"/>
              </a:rPr>
              <a:t>una </a:t>
            </a:r>
            <a:r>
              <a:rPr lang="en-US" sz="17200">
                <a:latin typeface="Berlin Sans FB Demi" pitchFamily="34" charset="0"/>
              </a:rPr>
              <a:t>tiza</a:t>
            </a:r>
          </a:p>
        </p:txBody>
      </p:sp>
      <p:sp>
        <p:nvSpPr>
          <p:cNvPr id="374790" name="Text Box 6"/>
          <p:cNvSpPr txBox="1">
            <a:spLocks noChangeArrowheads="1"/>
          </p:cNvSpPr>
          <p:nvPr/>
        </p:nvSpPr>
        <p:spPr bwMode="auto">
          <a:xfrm>
            <a:off x="381000" y="-609600"/>
            <a:ext cx="96012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7200">
                <a:solidFill>
                  <a:srgbClr val="0000FF"/>
                </a:solidFill>
                <a:latin typeface="Berlin Sans FB Demi" pitchFamily="34" charset="0"/>
              </a:rPr>
              <a:t>una</a:t>
            </a:r>
            <a:r>
              <a:rPr lang="en-US" sz="17200">
                <a:solidFill>
                  <a:schemeClr val="bg1"/>
                </a:solidFill>
                <a:latin typeface="Berlin Sans FB Demi" pitchFamily="34" charset="0"/>
              </a:rPr>
              <a:t> </a:t>
            </a:r>
            <a:r>
              <a:rPr lang="en-US" sz="17200">
                <a:latin typeface="Berlin Sans FB Demi" pitchFamily="34" charset="0"/>
              </a:rPr>
              <a:t>tiza</a:t>
            </a:r>
          </a:p>
        </p:txBody>
      </p:sp>
      <p:sp>
        <p:nvSpPr>
          <p:cNvPr id="67590" name="AutoShape 7"/>
          <p:cNvSpPr>
            <a:spLocks noChangeArrowheads="1"/>
          </p:cNvSpPr>
          <p:nvPr/>
        </p:nvSpPr>
        <p:spPr bwMode="auto">
          <a:xfrm rot="7629868">
            <a:off x="4487863" y="2286000"/>
            <a:ext cx="2514600" cy="990600"/>
          </a:xfrm>
          <a:prstGeom prst="rightArrow">
            <a:avLst>
              <a:gd name="adj1" fmla="val 50000"/>
              <a:gd name="adj2" fmla="val 6346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9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8611" name="Picture 3" descr="j023272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082800"/>
            <a:ext cx="8915400" cy="4699000"/>
          </a:xfrm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28600" y="-152400"/>
            <a:ext cx="9296400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200">
                <a:solidFill>
                  <a:schemeClr val="bg1"/>
                </a:solidFill>
                <a:latin typeface="Berlin Sans FB Demi" pitchFamily="34" charset="0"/>
              </a:rPr>
              <a:t>una </a:t>
            </a:r>
            <a:r>
              <a:rPr lang="en-US" sz="14200">
                <a:latin typeface="Berlin Sans FB Demi" pitchFamily="34" charset="0"/>
              </a:rPr>
              <a:t>goma</a:t>
            </a:r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 rot="-2865044">
            <a:off x="2057400" y="2133600"/>
            <a:ext cx="762000" cy="3505200"/>
          </a:xfrm>
          <a:prstGeom prst="downArrow">
            <a:avLst>
              <a:gd name="adj1" fmla="val 50000"/>
              <a:gd name="adj2" fmla="val 11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228600" y="-152400"/>
            <a:ext cx="9296400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200">
                <a:solidFill>
                  <a:srgbClr val="0000FF"/>
                </a:solidFill>
                <a:latin typeface="Berlin Sans FB Demi" pitchFamily="34" charset="0"/>
              </a:rPr>
              <a:t>una</a:t>
            </a:r>
            <a:r>
              <a:rPr lang="en-US" sz="14200">
                <a:solidFill>
                  <a:srgbClr val="3366FF"/>
                </a:solidFill>
                <a:latin typeface="Berlin Sans FB Demi" pitchFamily="34" charset="0"/>
              </a:rPr>
              <a:t> </a:t>
            </a:r>
            <a:r>
              <a:rPr lang="en-US" sz="14200">
                <a:latin typeface="Berlin Sans FB Demi" pitchFamily="34" charset="0"/>
              </a:rPr>
              <a:t>goma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6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9635" name="Picture 3" descr="j017496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685800" y="-1905000"/>
            <a:ext cx="11277600" cy="8789988"/>
          </a:xfrm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304800" y="5334000"/>
            <a:ext cx="10287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600" b="1">
                <a:solidFill>
                  <a:srgbClr val="C0C0C0"/>
                </a:solidFill>
                <a:latin typeface="Berlin Sans FB Demi" pitchFamily="34" charset="0"/>
              </a:rPr>
              <a:t>un</a:t>
            </a:r>
            <a:r>
              <a:rPr lang="en-US" sz="10600" b="1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10600" b="1">
                <a:latin typeface="Berlin Sans FB Demi" pitchFamily="34" charset="0"/>
              </a:rPr>
              <a:t>diccionario</a:t>
            </a:r>
          </a:p>
        </p:txBody>
      </p:sp>
      <p:sp>
        <p:nvSpPr>
          <p:cNvPr id="276485" name="Text Box 5"/>
          <p:cNvSpPr txBox="1">
            <a:spLocks noChangeArrowheads="1"/>
          </p:cNvSpPr>
          <p:nvPr/>
        </p:nvSpPr>
        <p:spPr bwMode="auto">
          <a:xfrm>
            <a:off x="304800" y="5334000"/>
            <a:ext cx="10287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600" b="1">
                <a:solidFill>
                  <a:srgbClr val="FF0000"/>
                </a:solidFill>
                <a:latin typeface="Berlin Sans FB Demi" pitchFamily="34" charset="0"/>
              </a:rPr>
              <a:t>un </a:t>
            </a:r>
            <a:r>
              <a:rPr lang="en-US" sz="10600" b="1">
                <a:latin typeface="Berlin Sans FB Demi" pitchFamily="34" charset="0"/>
              </a:rPr>
              <a:t>diccionario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0659" name="Picture 3" descr="j023336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0"/>
            <a:ext cx="8001000" cy="6927850"/>
          </a:xfrm>
        </p:spPr>
      </p:pic>
      <p:sp>
        <p:nvSpPr>
          <p:cNvPr id="70660" name="Text Box 5"/>
          <p:cNvSpPr txBox="1">
            <a:spLocks noChangeArrowheads="1"/>
          </p:cNvSpPr>
          <p:nvPr/>
        </p:nvSpPr>
        <p:spPr bwMode="auto">
          <a:xfrm>
            <a:off x="304800" y="-228600"/>
            <a:ext cx="6248400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14200">
                <a:solidFill>
                  <a:schemeClr val="bg1"/>
                </a:solidFill>
                <a:latin typeface="Berlin Sans FB Demi" pitchFamily="34" charset="0"/>
              </a:rPr>
              <a:t>un </a:t>
            </a:r>
            <a:r>
              <a:rPr lang="en-US" sz="14200">
                <a:latin typeface="Berlin Sans FB Demi" pitchFamily="34" charset="0"/>
              </a:rPr>
              <a:t>lápiz</a:t>
            </a:r>
          </a:p>
        </p:txBody>
      </p:sp>
      <p:sp>
        <p:nvSpPr>
          <p:cNvPr id="270342" name="Text Box 6"/>
          <p:cNvSpPr txBox="1">
            <a:spLocks noChangeArrowheads="1"/>
          </p:cNvSpPr>
          <p:nvPr/>
        </p:nvSpPr>
        <p:spPr bwMode="auto">
          <a:xfrm>
            <a:off x="304800" y="-228600"/>
            <a:ext cx="6248400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14200">
                <a:solidFill>
                  <a:srgbClr val="FF0000"/>
                </a:solidFill>
                <a:latin typeface="Berlin Sans FB Demi" pitchFamily="34" charset="0"/>
              </a:rPr>
              <a:t>un</a:t>
            </a:r>
            <a:r>
              <a:rPr lang="en-US" sz="14200">
                <a:latin typeface="Berlin Sans FB Demi" pitchFamily="34" charset="0"/>
              </a:rPr>
              <a:t> lápiz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683" name="Picture 3" descr="j021517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57163"/>
            <a:ext cx="3382963" cy="6624637"/>
          </a:xfrm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4114800" y="914400"/>
            <a:ext cx="53340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8900">
                <a:solidFill>
                  <a:schemeClr val="bg1"/>
                </a:solidFill>
                <a:latin typeface="Berlin Sans FB Demi" pitchFamily="34" charset="0"/>
              </a:rPr>
              <a:t>una</a:t>
            </a:r>
            <a:r>
              <a:rPr lang="en-US" sz="18900">
                <a:solidFill>
                  <a:srgbClr val="0000FF"/>
                </a:solidFill>
                <a:latin typeface="Berlin Sans FB Demi" pitchFamily="34" charset="0"/>
              </a:rPr>
              <a:t> </a:t>
            </a:r>
            <a:r>
              <a:rPr lang="en-US" sz="18900">
                <a:latin typeface="Berlin Sans FB Demi" pitchFamily="34" charset="0"/>
              </a:rPr>
              <a:t>silla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4114800" y="920750"/>
            <a:ext cx="53340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8900">
                <a:solidFill>
                  <a:srgbClr val="0000FF"/>
                </a:solidFill>
                <a:latin typeface="Berlin Sans FB Demi" pitchFamily="34" charset="0"/>
              </a:rPr>
              <a:t>una </a:t>
            </a:r>
            <a:r>
              <a:rPr lang="en-US" sz="18900">
                <a:latin typeface="Berlin Sans FB Demi" pitchFamily="34" charset="0"/>
              </a:rPr>
              <a:t>silla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1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2708" name="Picture 4" descr="ZQRT99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5613" y="-835025"/>
            <a:ext cx="9599613" cy="959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330200" y="-261938"/>
            <a:ext cx="8201025" cy="195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100">
                <a:solidFill>
                  <a:srgbClr val="C0C0C0"/>
                </a:solidFill>
                <a:latin typeface="Berlin Sans FB Demi" pitchFamily="34" charset="0"/>
              </a:rPr>
              <a:t>un</a:t>
            </a:r>
            <a:r>
              <a:rPr lang="en-US" sz="12100">
                <a:latin typeface="Berlin Sans FB Demi" pitchFamily="34" charset="0"/>
              </a:rPr>
              <a:t> borrador</a:t>
            </a:r>
          </a:p>
        </p:txBody>
      </p:sp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330200" y="-260350"/>
            <a:ext cx="8201025" cy="195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100">
                <a:solidFill>
                  <a:srgbClr val="FF0000"/>
                </a:solidFill>
                <a:latin typeface="Berlin Sans FB Demi" pitchFamily="34" charset="0"/>
              </a:rPr>
              <a:t>un</a:t>
            </a:r>
            <a:r>
              <a:rPr lang="en-US" sz="12100">
                <a:latin typeface="Berlin Sans FB Demi" pitchFamily="34" charset="0"/>
              </a:rPr>
              <a:t> borrador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1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3731" name="Picture 3" descr="j02919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19400" y="0"/>
            <a:ext cx="6858000" cy="5897563"/>
          </a:xfrm>
        </p:spPr>
      </p:pic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76200" y="3876675"/>
            <a:ext cx="79248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200">
                <a:solidFill>
                  <a:schemeClr val="bg1"/>
                </a:solidFill>
                <a:latin typeface="Berlin Sans FB Demi" pitchFamily="34" charset="0"/>
              </a:rPr>
              <a:t>un</a:t>
            </a:r>
            <a:r>
              <a:rPr lang="en-US" sz="14200">
                <a:latin typeface="Berlin Sans FB Demi" pitchFamily="34" charset="0"/>
              </a:rPr>
              <a:t> pupitre</a:t>
            </a:r>
          </a:p>
        </p:txBody>
      </p:sp>
      <p:sp>
        <p:nvSpPr>
          <p:cNvPr id="278533" name="Text Box 5"/>
          <p:cNvSpPr txBox="1">
            <a:spLocks noChangeArrowheads="1"/>
          </p:cNvSpPr>
          <p:nvPr/>
        </p:nvSpPr>
        <p:spPr bwMode="auto">
          <a:xfrm>
            <a:off x="76200" y="3886200"/>
            <a:ext cx="79248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14200">
                <a:solidFill>
                  <a:srgbClr val="FF3300"/>
                </a:solidFill>
                <a:latin typeface="Berlin Sans FB Demi" pitchFamily="34" charset="0"/>
              </a:rPr>
              <a:t>un</a:t>
            </a:r>
            <a:r>
              <a:rPr lang="en-US" sz="14200">
                <a:latin typeface="Berlin Sans FB Demi" pitchFamily="34" charset="0"/>
              </a:rPr>
              <a:t> pupitre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8" name="Document"/>
          <p:cNvSpPr>
            <a:spLocks noEditPoints="1" noChangeArrowheads="1"/>
          </p:cNvSpPr>
          <p:nvPr/>
        </p:nvSpPr>
        <p:spPr bwMode="auto">
          <a:xfrm>
            <a:off x="4724400" y="914400"/>
            <a:ext cx="3886200" cy="54864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0" y="1219200"/>
            <a:ext cx="9144000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7200" dirty="0" err="1">
                <a:solidFill>
                  <a:schemeClr val="bg1"/>
                </a:solidFill>
                <a:latin typeface="Berlin Sans FB Demi" pitchFamily="34" charset="0"/>
              </a:rPr>
              <a:t>u</a:t>
            </a:r>
            <a:r>
              <a:rPr lang="en-US" sz="17200" dirty="0" err="1">
                <a:latin typeface="Berlin Sans FB Demi" pitchFamily="34" charset="0"/>
              </a:rPr>
              <a:t>el</a:t>
            </a:r>
            <a:r>
              <a:rPr lang="en-US" sz="17200" dirty="0" err="1">
                <a:solidFill>
                  <a:schemeClr val="bg1"/>
                </a:solidFill>
                <a:latin typeface="Berlin Sans FB Demi" pitchFamily="34" charset="0"/>
              </a:rPr>
              <a:t>n</a:t>
            </a:r>
            <a:r>
              <a:rPr lang="en-US" sz="17200" dirty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17200" dirty="0" err="1">
                <a:latin typeface="Berlin Sans FB Demi" pitchFamily="34" charset="0"/>
              </a:rPr>
              <a:t>papel</a:t>
            </a:r>
            <a:endParaRPr lang="en-US" sz="17200" dirty="0">
              <a:latin typeface="Berlin Sans FB Demi" pitchFamily="34" charset="0"/>
            </a:endParaRP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0" y="0"/>
            <a:ext cx="8843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800" b="1">
                <a:solidFill>
                  <a:srgbClr val="FF0000"/>
                </a:solidFill>
              </a:rPr>
              <a:t>Para la escuela necesito….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4755" name="Picture 3" descr="j034655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524000"/>
            <a:ext cx="7227888" cy="7543800"/>
          </a:xfrm>
        </p:spPr>
      </p:pic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04800" y="-304800"/>
            <a:ext cx="891540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>
                <a:solidFill>
                  <a:schemeClr val="bg1"/>
                </a:solidFill>
                <a:latin typeface="Berlin Sans FB Demi" pitchFamily="34" charset="0"/>
              </a:rPr>
              <a:t>una</a:t>
            </a:r>
            <a:r>
              <a:rPr lang="en-US" sz="12900">
                <a:solidFill>
                  <a:srgbClr val="0000FF"/>
                </a:solidFill>
                <a:latin typeface="Berlin Sans FB Demi" pitchFamily="34" charset="0"/>
              </a:rPr>
              <a:t> </a:t>
            </a:r>
            <a:r>
              <a:rPr lang="en-US" sz="12900">
                <a:latin typeface="Berlin Sans FB Demi" pitchFamily="34" charset="0"/>
              </a:rPr>
              <a:t>pizarra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304800" y="-304800"/>
            <a:ext cx="891540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900">
                <a:solidFill>
                  <a:srgbClr val="0000FF"/>
                </a:solidFill>
                <a:latin typeface="Berlin Sans FB Demi" pitchFamily="34" charset="0"/>
              </a:rPr>
              <a:t>una </a:t>
            </a:r>
            <a:r>
              <a:rPr lang="en-US" sz="12900">
                <a:latin typeface="Berlin Sans FB Demi" pitchFamily="34" charset="0"/>
              </a:rPr>
              <a:t>pizarra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9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j021533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" y="1109663"/>
            <a:ext cx="6019800" cy="5748337"/>
          </a:xfrm>
        </p:spPr>
      </p:pic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4267200" y="228600"/>
            <a:ext cx="5943600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1700">
                <a:solidFill>
                  <a:schemeClr val="bg1"/>
                </a:solidFill>
                <a:latin typeface="Berlin Sans FB Demi" pitchFamily="34" charset="0"/>
              </a:rPr>
              <a:t>una </a:t>
            </a:r>
            <a:r>
              <a:rPr lang="en-US" sz="11700">
                <a:latin typeface="Berlin Sans FB Demi" pitchFamily="34" charset="0"/>
              </a:rPr>
              <a:t>basura</a:t>
            </a:r>
          </a:p>
        </p:txBody>
      </p:sp>
      <p:sp>
        <p:nvSpPr>
          <p:cNvPr id="311300" name="Text Box 4"/>
          <p:cNvSpPr txBox="1">
            <a:spLocks noChangeArrowheads="1"/>
          </p:cNvSpPr>
          <p:nvPr/>
        </p:nvSpPr>
        <p:spPr bwMode="auto">
          <a:xfrm>
            <a:off x="4267200" y="228600"/>
            <a:ext cx="5943600" cy="279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11700">
                <a:solidFill>
                  <a:srgbClr val="0000FF"/>
                </a:solidFill>
                <a:latin typeface="Berlin Sans FB Demi" pitchFamily="34" charset="0"/>
              </a:rPr>
              <a:t>una </a:t>
            </a:r>
            <a:r>
              <a:rPr lang="en-US" sz="11700">
                <a:latin typeface="Berlin Sans FB Demi" pitchFamily="34" charset="0"/>
              </a:rPr>
              <a:t>basura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0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6803" name="Picture 3" descr="j03436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78100" y="0"/>
            <a:ext cx="6489700" cy="6858000"/>
          </a:xfrm>
        </p:spPr>
      </p:pic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76200" y="231775"/>
            <a:ext cx="4191000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2900">
                <a:solidFill>
                  <a:schemeClr val="bg1"/>
                </a:solidFill>
                <a:latin typeface="Berlin Sans FB Demi" pitchFamily="34" charset="0"/>
              </a:rPr>
              <a:t>una</a:t>
            </a:r>
            <a:r>
              <a:rPr lang="en-US" sz="12900">
                <a:solidFill>
                  <a:srgbClr val="0000FF"/>
                </a:solidFill>
                <a:latin typeface="Berlin Sans FB Demi" pitchFamily="34" charset="0"/>
              </a:rPr>
              <a:t> </a:t>
            </a:r>
            <a:r>
              <a:rPr lang="en-US" sz="12900">
                <a:latin typeface="Berlin Sans FB Demi" pitchFamily="34" charset="0"/>
              </a:rPr>
              <a:t>mesa</a:t>
            </a: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auto">
          <a:xfrm>
            <a:off x="457200" y="3581400"/>
            <a:ext cx="1981200" cy="990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76200" y="203200"/>
            <a:ext cx="4191000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2900">
                <a:solidFill>
                  <a:srgbClr val="0000FF"/>
                </a:solidFill>
                <a:latin typeface="Berlin Sans FB Demi" pitchFamily="34" charset="0"/>
              </a:rPr>
              <a:t>una </a:t>
            </a:r>
            <a:r>
              <a:rPr lang="en-US" sz="12900">
                <a:latin typeface="Berlin Sans FB Demi" pitchFamily="34" charset="0"/>
              </a:rPr>
              <a:t>mesa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7827" name="Picture 3" descr="j023761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0400" y="681038"/>
            <a:ext cx="7467600" cy="6557962"/>
          </a:xfrm>
        </p:spPr>
      </p:pic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7620000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2900">
                <a:solidFill>
                  <a:schemeClr val="bg1"/>
                </a:solidFill>
                <a:latin typeface="Berlin Sans FB Demi" pitchFamily="34" charset="0"/>
              </a:rPr>
              <a:t>una</a:t>
            </a:r>
            <a:r>
              <a:rPr lang="en-US" sz="12900">
                <a:solidFill>
                  <a:srgbClr val="0000FF"/>
                </a:solidFill>
                <a:latin typeface="Berlin Sans FB Demi" pitchFamily="34" charset="0"/>
              </a:rPr>
              <a:t> </a:t>
            </a:r>
            <a:r>
              <a:rPr lang="en-US" sz="12900">
                <a:latin typeface="Berlin Sans FB Demi" pitchFamily="34" charset="0"/>
              </a:rPr>
              <a:t>ventana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228600" y="1447800"/>
            <a:ext cx="7620000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2900">
                <a:solidFill>
                  <a:srgbClr val="0000FF"/>
                </a:solidFill>
                <a:latin typeface="Berlin Sans FB Demi" pitchFamily="34" charset="0"/>
              </a:rPr>
              <a:t>una </a:t>
            </a:r>
            <a:r>
              <a:rPr lang="en-US" sz="12900">
                <a:latin typeface="Berlin Sans FB Demi" pitchFamily="34" charset="0"/>
              </a:rPr>
              <a:t>ventana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8851" name="Picture 3" descr="j031013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29000" y="0"/>
            <a:ext cx="4730750" cy="6858000"/>
          </a:xfrm>
        </p:spPr>
      </p:pic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5791200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2900">
                <a:solidFill>
                  <a:schemeClr val="bg1"/>
                </a:solidFill>
                <a:latin typeface="Berlin Sans FB Demi" pitchFamily="34" charset="0"/>
              </a:rPr>
              <a:t>una </a:t>
            </a:r>
            <a:r>
              <a:rPr lang="en-US" sz="12900">
                <a:latin typeface="Berlin Sans FB Demi" pitchFamily="34" charset="0"/>
              </a:rPr>
              <a:t>puerta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04800" y="990600"/>
            <a:ext cx="5791200" cy="28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2900">
                <a:solidFill>
                  <a:srgbClr val="0000FF"/>
                </a:solidFill>
                <a:latin typeface="Berlin Sans FB Demi" pitchFamily="34" charset="0"/>
              </a:rPr>
              <a:t>una</a:t>
            </a:r>
            <a:r>
              <a:rPr lang="en-US" sz="12900">
                <a:solidFill>
                  <a:srgbClr val="3366FF"/>
                </a:solidFill>
                <a:latin typeface="Berlin Sans FB Demi" pitchFamily="34" charset="0"/>
              </a:rPr>
              <a:t> </a:t>
            </a:r>
            <a:r>
              <a:rPr lang="en-US" sz="12900">
                <a:latin typeface="Berlin Sans FB Demi" pitchFamily="34" charset="0"/>
              </a:rPr>
              <a:t>puerta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j019936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1085850"/>
            <a:ext cx="4119563" cy="4781550"/>
          </a:xfrm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0" y="4843463"/>
            <a:ext cx="8305800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5000"/>
              </a:lnSpc>
              <a:spcBef>
                <a:spcPct val="50000"/>
              </a:spcBef>
            </a:pPr>
            <a:r>
              <a:rPr lang="en-US" sz="12900">
                <a:latin typeface="Berlin Sans FB Demi" pitchFamily="34" charset="0"/>
              </a:rPr>
              <a:t>el</a:t>
            </a:r>
          </a:p>
          <a:p>
            <a:pPr>
              <a:lnSpc>
                <a:spcPct val="25000"/>
              </a:lnSpc>
              <a:spcBef>
                <a:spcPct val="50000"/>
              </a:spcBef>
            </a:pPr>
            <a:r>
              <a:rPr lang="en-US" sz="12900">
                <a:latin typeface="Berlin Sans FB Demi" pitchFamily="34" charset="0"/>
              </a:rPr>
              <a:t>cuaderno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0" y="0"/>
            <a:ext cx="8843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800" b="1">
                <a:solidFill>
                  <a:srgbClr val="FF0000"/>
                </a:solidFill>
              </a:rPr>
              <a:t>Para la escuela necesito….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upload.wikimedia.org/wikipedia/commons/thumb/8/81/Stop_sign.png/600px-Stop_sig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19200"/>
            <a:ext cx="4572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3581400" y="3276600"/>
            <a:ext cx="16732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ALTO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381000"/>
            <a:ext cx="936464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cap="all" dirty="0">
                <a:ln w="9000" cmpd="sng">
                  <a:solidFill>
                    <a:srgbClr val="000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000000">
                        <a:shade val="20000"/>
                        <a:satMod val="245000"/>
                      </a:srgbClr>
                    </a:gs>
                    <a:gs pos="43000">
                      <a:srgbClr val="000000">
                        <a:satMod val="255000"/>
                      </a:srgbClr>
                    </a:gs>
                    <a:gs pos="48000">
                      <a:srgbClr val="000000">
                        <a:shade val="85000"/>
                        <a:satMod val="255000"/>
                      </a:srgbClr>
                    </a:gs>
                    <a:gs pos="100000">
                      <a:srgbClr val="000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PAREN y ESCRIBAN</a:t>
            </a:r>
          </a:p>
        </p:txBody>
      </p:sp>
      <p:sp>
        <p:nvSpPr>
          <p:cNvPr id="13317" name="TextBox 8"/>
          <p:cNvSpPr txBox="1">
            <a:spLocks noChangeArrowheads="1"/>
          </p:cNvSpPr>
          <p:nvPr/>
        </p:nvSpPr>
        <p:spPr bwMode="auto">
          <a:xfrm>
            <a:off x="0" y="449580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solidFill>
                  <a:srgbClr val="000000"/>
                </a:solidFill>
                <a:latin typeface="Comic Sans MS" pitchFamily="66" charset="0"/>
              </a:rPr>
              <a:t>How would you ask… What do you need for school?</a:t>
            </a:r>
          </a:p>
          <a:p>
            <a:r>
              <a:rPr lang="es-ES" sz="2800" b="1">
                <a:solidFill>
                  <a:srgbClr val="000000"/>
                </a:solidFill>
                <a:latin typeface="Comic Sans MS" pitchFamily="66" charset="0"/>
              </a:rPr>
              <a:t>How would you answer that?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5534025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000" b="1">
                <a:solidFill>
                  <a:srgbClr val="FF0000"/>
                </a:solidFill>
                <a:latin typeface="Comic Sans MS" pitchFamily="66" charset="0"/>
              </a:rPr>
              <a:t>¿Qué necesitas para la escuela?</a:t>
            </a:r>
          </a:p>
          <a:p>
            <a:r>
              <a:rPr lang="es-ES" sz="4000" b="1">
                <a:solidFill>
                  <a:srgbClr val="FF0000"/>
                </a:solidFill>
                <a:latin typeface="Comic Sans MS" pitchFamily="66" charset="0"/>
              </a:rPr>
              <a:t>Yo necesito…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761</Words>
  <Application>Microsoft Office PowerPoint</Application>
  <PresentationFormat>On-screen Show (4:3)</PresentationFormat>
  <Paragraphs>238</Paragraphs>
  <Slides>74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Office Theme</vt:lpstr>
      <vt:lpstr>PowerPoint Presentation</vt:lpstr>
      <vt:lpstr>Finjamos que tú eres un maestro de matemáticas en la escuela de Wethersfield… ¿Cuáles útiles escolares necesitan tus estudiantes? Necesitan…</vt:lpstr>
      <vt:lpstr>Meta: ¿Qué necesitas para la escuela?</vt:lpstr>
      <vt:lpstr>PowerPoint Presentation</vt:lpstr>
      <vt:lpstr>5 Cosas</vt:lpstr>
      <vt:lpstr>necesitar=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NOW….</vt:lpstr>
      <vt:lpstr>¿Necesitas algo para el colegio?</vt:lpstr>
      <vt:lpstr>NOW….</vt:lpstr>
      <vt:lpstr>¿Necesitas algo para el colegio?</vt:lpstr>
      <vt:lpstr>PowerPoint Presentation</vt:lpstr>
      <vt:lpstr>PowerPoint Presentation</vt:lpstr>
      <vt:lpstr>PowerPoint Presentation</vt:lpstr>
      <vt:lpstr>Mi nombre es _____________________ Español 7, Período ____ La fecha ___________________________ Capítulo 4, La Vida Escolar</vt:lpstr>
      <vt:lpstr>Meta:  ¿Qué hay en la clase?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Indefinite Articles = “A(N), SOME”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Meta:  ¿Qué necesitas para la escuela?</dc:title>
  <dc:creator>Lazar Computer</dc:creator>
  <cp:lastModifiedBy>WPS</cp:lastModifiedBy>
  <cp:revision>42</cp:revision>
  <dcterms:created xsi:type="dcterms:W3CDTF">2008-03-09T15:30:12Z</dcterms:created>
  <dcterms:modified xsi:type="dcterms:W3CDTF">2016-04-28T11:06:05Z</dcterms:modified>
</cp:coreProperties>
</file>