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582-F5EF-489A-AA74-C3759755A205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DF31-81AD-455F-BFF1-D30D8E9B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0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582-F5EF-489A-AA74-C3759755A205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DF31-81AD-455F-BFF1-D30D8E9B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7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582-F5EF-489A-AA74-C3759755A205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DF31-81AD-455F-BFF1-D30D8E9B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1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582-F5EF-489A-AA74-C3759755A205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DF31-81AD-455F-BFF1-D30D8E9B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5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582-F5EF-489A-AA74-C3759755A205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DF31-81AD-455F-BFF1-D30D8E9B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582-F5EF-489A-AA74-C3759755A205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DF31-81AD-455F-BFF1-D30D8E9B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0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582-F5EF-489A-AA74-C3759755A205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DF31-81AD-455F-BFF1-D30D8E9B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3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582-F5EF-489A-AA74-C3759755A205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DF31-81AD-455F-BFF1-D30D8E9B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5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582-F5EF-489A-AA74-C3759755A205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DF31-81AD-455F-BFF1-D30D8E9B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3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582-F5EF-489A-AA74-C3759755A205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DF31-81AD-455F-BFF1-D30D8E9B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4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5582-F5EF-489A-AA74-C3759755A205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DF31-81AD-455F-BFF1-D30D8E9B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9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5582-F5EF-489A-AA74-C3759755A205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4DF31-81AD-455F-BFF1-D30D8E9B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 b="11919"/>
          <a:stretch/>
        </p:blipFill>
        <p:spPr>
          <a:xfrm>
            <a:off x="152400" y="0"/>
            <a:ext cx="7239000" cy="6809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914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niña</a:t>
            </a:r>
            <a:r>
              <a:rPr lang="en-US" dirty="0" smtClean="0"/>
              <a:t>, me </a:t>
            </a:r>
            <a:r>
              <a:rPr lang="en-US" dirty="0" err="1" smtClean="0"/>
              <a:t>gustaba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13812" r="2154" b="12445"/>
          <a:stretch/>
        </p:blipFill>
        <p:spPr>
          <a:xfrm>
            <a:off x="1371600" y="152400"/>
            <a:ext cx="6858000" cy="6705600"/>
          </a:xfrm>
        </p:spPr>
      </p:pic>
      <p:sp>
        <p:nvSpPr>
          <p:cNvPr id="5" name="TextBox 4"/>
          <p:cNvSpPr txBox="1"/>
          <p:nvPr/>
        </p:nvSpPr>
        <p:spPr>
          <a:xfrm>
            <a:off x="609600" y="228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pequeño</a:t>
            </a:r>
            <a:r>
              <a:rPr lang="en-US" dirty="0" smtClean="0"/>
              <a:t>, me </a:t>
            </a:r>
            <a:r>
              <a:rPr lang="en-US" dirty="0" err="1" smtClean="0"/>
              <a:t>gustaba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WPS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hsstaff</dc:creator>
  <cp:lastModifiedBy>hsstaff</cp:lastModifiedBy>
  <cp:revision>1</cp:revision>
  <dcterms:created xsi:type="dcterms:W3CDTF">2012-01-30T13:01:25Z</dcterms:created>
  <dcterms:modified xsi:type="dcterms:W3CDTF">2012-01-30T13:05:52Z</dcterms:modified>
</cp:coreProperties>
</file>